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716b0fc5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716b0fc5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716b0fc549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716b0fc549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71b890dce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71b890dce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71b890dc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71b890dc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71b890dce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71b890dce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atsci.yamz.net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MatSci YAMZ Instructions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https://matsci.yamz.net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Steps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Getting Started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https://matsci.yamz.net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Start by logging in, updating your profile, and saving your changes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Tabs Overview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Search</a:t>
            </a:r>
            <a:r>
              <a:rPr lang="en"/>
              <a:t>: Search terms and definitions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Browse</a:t>
            </a:r>
            <a:r>
              <a:rPr lang="en"/>
              <a:t>: Browse through terms and how many definitions they each have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Add</a:t>
            </a:r>
            <a:r>
              <a:rPr lang="en"/>
              <a:t>: Create a definition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Tags</a:t>
            </a:r>
            <a:r>
              <a:rPr lang="en"/>
              <a:t>: Browse through tags and definitions associated with them</a:t>
            </a:r>
            <a:endParaRPr/>
          </a:p>
        </p:txBody>
      </p:sp>
      <p:pic>
        <p:nvPicPr>
          <p:cNvPr id="62" name="Google Shape;62;p14" title="Screenshot 2025-07-24 at 5.03.41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60750" y="3623049"/>
            <a:ext cx="5144075" cy="1650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6496550" y="3493975"/>
            <a:ext cx="686700" cy="5727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definition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364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Enter your term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Either define a new one or select one from the dropdown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Enter a definition and example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be as brief or extensive as necessary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 is required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Finally, create your definition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can also edit your definition after posting it</a:t>
            </a:r>
            <a:endParaRPr/>
          </a:p>
        </p:txBody>
      </p:sp>
      <p:pic>
        <p:nvPicPr>
          <p:cNvPr id="70" name="Google Shape;70;p15" title="Screenshot 2025-07-24 at 5.48.39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3975" y="1017725"/>
            <a:ext cx="5256256" cy="3551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Editing Your Definition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you’ve created a definition…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Edit it by clicking the “Edit Definition” button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Tags, to denote community or category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New tags can be created by clicking the tags button and clicking “Add Tag”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 a tag by clicking the blue edit button next to tags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Browse all your definitions by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Clicking your name in top right, then selecting “Definitions” from the dropdown</a:t>
            </a:r>
            <a:endParaRPr/>
          </a:p>
        </p:txBody>
      </p:sp>
      <p:pic>
        <p:nvPicPr>
          <p:cNvPr id="77" name="Google Shape;77;p16" title="Screenshot 2025-07-27 at 11.44.41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6750" y="3413276"/>
            <a:ext cx="5139449" cy="15951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2240988" y="4693650"/>
            <a:ext cx="856800" cy="3603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989163" y="4102925"/>
            <a:ext cx="963600" cy="4053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Commenting + Voting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3723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 terms by </a:t>
            </a:r>
            <a:r>
              <a:rPr lang="en"/>
              <a:t>going to the </a:t>
            </a:r>
            <a:r>
              <a:rPr lang="en"/>
              <a:t>search or </a:t>
            </a:r>
            <a:r>
              <a:rPr lang="en"/>
              <a:t>browse tab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Upvote/Downvoting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Vote for the best definition using the up/down arrows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Post a comment by writing in the “Add comment” box and clicking comment</a:t>
            </a:r>
            <a:endParaRPr/>
          </a:p>
        </p:txBody>
      </p:sp>
      <p:pic>
        <p:nvPicPr>
          <p:cNvPr id="86" name="Google Shape;86;p17" title="Screenshot 2025-07-27 at 11.41.16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7625" y="1301488"/>
            <a:ext cx="5046376" cy="3118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 Definitions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775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Denoted by “AI Generated Definition”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Automatically generated from user-provided examples by an LLM (Gemma3)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LLM refines its definition based on users’ comments to it</a:t>
            </a:r>
            <a:endParaRPr/>
          </a:p>
        </p:txBody>
      </p:sp>
      <p:pic>
        <p:nvPicPr>
          <p:cNvPr id="93" name="Google Shape;93;p18" title="Screenshot 2025-07-27 at 11.48.21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3300" y="2486200"/>
            <a:ext cx="5210701" cy="26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/>
          <p:nvPr/>
        </p:nvSpPr>
        <p:spPr>
          <a:xfrm>
            <a:off x="7847700" y="3045950"/>
            <a:ext cx="1242000" cy="3603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