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8" r:id="rId5"/>
    <p:sldMasterId id="2147483661" r:id="rId6"/>
    <p:sldMasterId id="2147483665" r:id="rId7"/>
    <p:sldMasterId id="2147483669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y="6858000" cx="12192000"/>
  <p:notesSz cx="7010400" cy="9296400"/>
  <p:embeddedFontLst>
    <p:embeddedFont>
      <p:font typeface="Overlock"/>
      <p:regular r:id="rId26"/>
      <p:bold r:id="rId27"/>
      <p:italic r:id="rId28"/>
      <p:boldItalic r:id="rId29"/>
    </p:embeddedFont>
    <p:embeddedFont>
      <p:font typeface="Garamon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iKG8sEYWFRFdyfJh6vMLu+xmy4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Overlock-regular.fntdata"/><Relationship Id="rId25" Type="http://schemas.openxmlformats.org/officeDocument/2006/relationships/slide" Target="slides/slide16.xml"/><Relationship Id="rId28" Type="http://schemas.openxmlformats.org/officeDocument/2006/relationships/font" Target="fonts/Overlock-italic.fntdata"/><Relationship Id="rId27" Type="http://schemas.openxmlformats.org/officeDocument/2006/relationships/font" Target="fonts/Overlock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verlock-bold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Garamond-bold.fntdata"/><Relationship Id="rId30" Type="http://schemas.openxmlformats.org/officeDocument/2006/relationships/font" Target="fonts/Garamond-regular.fntdata"/><Relationship Id="rId11" Type="http://schemas.openxmlformats.org/officeDocument/2006/relationships/slide" Target="slides/slide2.xml"/><Relationship Id="rId33" Type="http://schemas.openxmlformats.org/officeDocument/2006/relationships/font" Target="fonts/Garamond-boldItalic.fntdata"/><Relationship Id="rId10" Type="http://schemas.openxmlformats.org/officeDocument/2006/relationships/slide" Target="slides/slide1.xml"/><Relationship Id="rId32" Type="http://schemas.openxmlformats.org/officeDocument/2006/relationships/font" Target="fonts/Garamond-italic.fnt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34" Type="http://customschemas.google.com/relationships/presentationmetadata" Target="meta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/>
          <p:nvPr>
            <p:ph idx="2" type="sldImg"/>
          </p:nvPr>
        </p:nvSpPr>
        <p:spPr>
          <a:xfrm>
            <a:off x="2600325" y="857250"/>
            <a:ext cx="4113213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:notes"/>
          <p:cNvSpPr txBox="1"/>
          <p:nvPr>
            <p:ph idx="12" type="sldNum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9" name="Google Shape;849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4:notes"/>
          <p:cNvSpPr/>
          <p:nvPr>
            <p:ph idx="2" type="sldImg"/>
          </p:nvPr>
        </p:nvSpPr>
        <p:spPr>
          <a:xfrm>
            <a:off x="749300" y="1181100"/>
            <a:ext cx="5667375" cy="3189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14:notes"/>
          <p:cNvSpPr txBox="1"/>
          <p:nvPr>
            <p:ph idx="12" type="sldNum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5:notes"/>
          <p:cNvSpPr/>
          <p:nvPr>
            <p:ph idx="2" type="sldImg"/>
          </p:nvPr>
        </p:nvSpPr>
        <p:spPr>
          <a:xfrm>
            <a:off x="749300" y="1181100"/>
            <a:ext cx="5667375" cy="3189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8" name="Google Shape;868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15:notes"/>
          <p:cNvSpPr txBox="1"/>
          <p:nvPr>
            <p:ph idx="12" type="sldNum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6:notes"/>
          <p:cNvSpPr/>
          <p:nvPr>
            <p:ph idx="2" type="sldImg"/>
          </p:nvPr>
        </p:nvSpPr>
        <p:spPr>
          <a:xfrm>
            <a:off x="2600325" y="857250"/>
            <a:ext cx="4113213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7" name="Google Shape;877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16:notes"/>
          <p:cNvSpPr txBox="1"/>
          <p:nvPr>
            <p:ph idx="12" type="sldNum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200"/>
              <a:buFont typeface="Arial"/>
              <a:buNone/>
            </a:pPr>
            <a:r>
              <a:rPr b="0" i="0" lang="en-US" sz="1200">
                <a:solidFill>
                  <a:srgbClr val="1F2328"/>
                </a:solidFill>
                <a:latin typeface="Arial"/>
                <a:ea typeface="Arial"/>
                <a:cs typeface="Arial"/>
                <a:sym typeface="Arial"/>
              </a:rPr>
              <a:t>Large language models (LLMs), such as ChatGPT and LLaMA, are creating significant advancements in natural language processing</a:t>
            </a:r>
            <a:r>
              <a:rPr lang="en-US" sz="1200">
                <a:solidFill>
                  <a:srgbClr val="1F232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:notes"/>
          <p:cNvSpPr txBox="1"/>
          <p:nvPr>
            <p:ph idx="12" type="sldNum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200"/>
              <a:buFont typeface="Arial"/>
              <a:buNone/>
            </a:pPr>
            <a:r>
              <a:rPr b="0" i="0" lang="en-US" sz="1200">
                <a:solidFill>
                  <a:srgbClr val="1F2328"/>
                </a:solidFill>
                <a:latin typeface="Arial"/>
                <a:ea typeface="Arial"/>
                <a:cs typeface="Arial"/>
                <a:sym typeface="Arial"/>
              </a:rPr>
              <a:t>Large language models (LLMs), such as ChatGPT and LLaMA, are creating significant advancements in natural language processing</a:t>
            </a:r>
            <a:r>
              <a:rPr lang="en-US" sz="1200">
                <a:solidFill>
                  <a:srgbClr val="1F232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6:notes"/>
          <p:cNvSpPr txBox="1"/>
          <p:nvPr>
            <p:ph idx="12" type="sldNum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65935"/>
            <a:ext cx="12192000" cy="6977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/>
          <p:nvPr>
            <p:ph type="ctrTitle"/>
          </p:nvPr>
        </p:nvSpPr>
        <p:spPr>
          <a:xfrm>
            <a:off x="1066801" y="1762662"/>
            <a:ext cx="10058400" cy="25283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verlock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066801" y="4168737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b="1" sz="2400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/>
          <p:nvPr>
            <p:ph type="title"/>
          </p:nvPr>
        </p:nvSpPr>
        <p:spPr>
          <a:xfrm>
            <a:off x="101600" y="850023"/>
            <a:ext cx="11887200" cy="673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idx="10" type="dt"/>
          </p:nvPr>
        </p:nvSpPr>
        <p:spPr>
          <a:xfrm>
            <a:off x="1235831" y="6492883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686187" y="6459792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" y="64928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31"/>
          <p:cNvCxnSpPr/>
          <p:nvPr/>
        </p:nvCxnSpPr>
        <p:spPr>
          <a:xfrm>
            <a:off x="285709" y="573088"/>
            <a:ext cx="11430080" cy="0"/>
          </a:xfrm>
          <a:prstGeom prst="straightConnector1">
            <a:avLst/>
          </a:prstGeom>
          <a:noFill/>
          <a:ln cap="rnd" cmpd="sng" w="38100">
            <a:solidFill>
              <a:srgbClr val="00008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50800">
              <a:srgbClr val="93B3D7"/>
            </a:outerShdw>
          </a:effectLst>
        </p:spPr>
      </p:cxnSp>
      <p:cxnSp>
        <p:nvCxnSpPr>
          <p:cNvPr id="71" name="Google Shape;71;p31"/>
          <p:cNvCxnSpPr/>
          <p:nvPr/>
        </p:nvCxnSpPr>
        <p:spPr>
          <a:xfrm flipH="1" rot="10800000">
            <a:off x="857213" y="6000773"/>
            <a:ext cx="10668075" cy="1"/>
          </a:xfrm>
          <a:prstGeom prst="straightConnector1">
            <a:avLst/>
          </a:prstGeom>
          <a:noFill/>
          <a:ln cap="flat" cmpd="sng" w="38100">
            <a:solidFill>
              <a:srgbClr val="00008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50800">
              <a:srgbClr val="93B3D7"/>
            </a:outerShdw>
          </a:effectLst>
        </p:spPr>
      </p:cxnSp>
      <p:pic>
        <p:nvPicPr>
          <p:cNvPr id="72" name="Google Shape;7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152402"/>
            <a:ext cx="711200" cy="6921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1"/>
          <p:cNvSpPr txBox="1"/>
          <p:nvPr>
            <p:ph type="ctrTitle"/>
          </p:nvPr>
        </p:nvSpPr>
        <p:spPr>
          <a:xfrm>
            <a:off x="914400" y="157161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875" spcFirstLastPara="1" rIns="121875" wrap="square" tIns="60950">
            <a:norm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subTitle"/>
          </p:nvPr>
        </p:nvSpPr>
        <p:spPr>
          <a:xfrm>
            <a:off x="1828800" y="381954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875" spcFirstLastPara="1" rIns="121875" wrap="square" tIns="6095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240"/>
              <a:buNone/>
              <a:defRPr b="1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143936" y="6381752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875" spcFirstLastPara="1" rIns="121875" wrap="square" tIns="6095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32"/>
          <p:cNvCxnSpPr/>
          <p:nvPr/>
        </p:nvCxnSpPr>
        <p:spPr>
          <a:xfrm>
            <a:off x="203203" y="895350"/>
            <a:ext cx="11715751" cy="1588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32"/>
          <p:cNvCxnSpPr/>
          <p:nvPr/>
        </p:nvCxnSpPr>
        <p:spPr>
          <a:xfrm>
            <a:off x="203203" y="946151"/>
            <a:ext cx="11715751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32"/>
          <p:cNvCxnSpPr/>
          <p:nvPr/>
        </p:nvCxnSpPr>
        <p:spPr>
          <a:xfrm>
            <a:off x="190503" y="6327775"/>
            <a:ext cx="11715751" cy="1588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32"/>
          <p:cNvCxnSpPr/>
          <p:nvPr/>
        </p:nvCxnSpPr>
        <p:spPr>
          <a:xfrm>
            <a:off x="190503" y="6275389"/>
            <a:ext cx="11715751" cy="158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1" name="Google Shape;8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52402"/>
            <a:ext cx="711200" cy="6921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2"/>
          <p:cNvSpPr txBox="1"/>
          <p:nvPr>
            <p:ph type="title"/>
          </p:nvPr>
        </p:nvSpPr>
        <p:spPr>
          <a:xfrm>
            <a:off x="1007533" y="161904"/>
            <a:ext cx="109728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875" spcFirstLastPara="1" rIns="121875" wrap="square" tIns="60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" type="body"/>
          </p:nvPr>
        </p:nvSpPr>
        <p:spPr>
          <a:xfrm>
            <a:off x="624421" y="1103333"/>
            <a:ext cx="10943167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875" spcFirstLastPara="1" rIns="121875" wrap="square" tIns="6095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❑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indent="-391160" lvl="1" marL="914400" algn="l">
              <a:spcBef>
                <a:spcPts val="640"/>
              </a:spcBef>
              <a:spcAft>
                <a:spcPts val="0"/>
              </a:spcAft>
              <a:buClr>
                <a:srgbClr val="E36C09"/>
              </a:buClr>
              <a:buSzPts val="2560"/>
              <a:buFont typeface="Noto Sans Symbols"/>
              <a:buChar char="❑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indent="-370839" lvl="2" marL="1371600" algn="l">
              <a:spcBef>
                <a:spcPts val="640"/>
              </a:spcBef>
              <a:spcAft>
                <a:spcPts val="0"/>
              </a:spcAft>
              <a:buClr>
                <a:srgbClr val="8E0000"/>
              </a:buClr>
              <a:buSzPts val="2240"/>
              <a:buChar char="▪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2" type="sldNum"/>
          </p:nvPr>
        </p:nvSpPr>
        <p:spPr>
          <a:xfrm>
            <a:off x="143936" y="6381752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875" spcFirstLastPara="1" rIns="121875" wrap="square" tIns="6095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33"/>
          <p:cNvCxnSpPr/>
          <p:nvPr/>
        </p:nvCxnSpPr>
        <p:spPr>
          <a:xfrm>
            <a:off x="203203" y="895350"/>
            <a:ext cx="11715751" cy="1588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33"/>
          <p:cNvCxnSpPr/>
          <p:nvPr/>
        </p:nvCxnSpPr>
        <p:spPr>
          <a:xfrm>
            <a:off x="203203" y="946151"/>
            <a:ext cx="11715751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33"/>
          <p:cNvCxnSpPr/>
          <p:nvPr/>
        </p:nvCxnSpPr>
        <p:spPr>
          <a:xfrm>
            <a:off x="190503" y="6327775"/>
            <a:ext cx="11715751" cy="1588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33"/>
          <p:cNvCxnSpPr/>
          <p:nvPr/>
        </p:nvCxnSpPr>
        <p:spPr>
          <a:xfrm>
            <a:off x="190503" y="6275389"/>
            <a:ext cx="11715751" cy="158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0" name="Google Shape;9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52402"/>
            <a:ext cx="711200" cy="6921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3"/>
          <p:cNvSpPr txBox="1"/>
          <p:nvPr>
            <p:ph type="title"/>
          </p:nvPr>
        </p:nvSpPr>
        <p:spPr>
          <a:xfrm>
            <a:off x="1007533" y="115888"/>
            <a:ext cx="109728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875" spcFirstLastPara="1" rIns="121875" wrap="square" tIns="60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" type="body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50" lIns="121875" spcFirstLastPara="1" rIns="121875" wrap="square" tIns="6095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224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8E0000"/>
              </a:buClr>
              <a:buSzPts val="1680"/>
              <a:buNone/>
              <a:defRPr b="1" sz="2400"/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93" name="Google Shape;93;p3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875" spcFirstLastPara="1" rIns="121875" wrap="square" tIns="6095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❑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Clr>
                <a:srgbClr val="8E0000"/>
              </a:buClr>
              <a:buSzPts val="1680"/>
              <a:buChar char="▪"/>
              <a:defRPr sz="24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94" name="Google Shape;94;p33"/>
          <p:cNvSpPr txBox="1"/>
          <p:nvPr>
            <p:ph idx="3" type="body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50" lIns="121875" spcFirstLastPara="1" rIns="121875" wrap="square" tIns="6095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224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8E0000"/>
              </a:buClr>
              <a:buSzPts val="1680"/>
              <a:buNone/>
              <a:defRPr b="1" sz="2400"/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95" name="Google Shape;95;p33"/>
          <p:cNvSpPr txBox="1"/>
          <p:nvPr>
            <p:ph idx="4" type="body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875" spcFirstLastPara="1" rIns="121875" wrap="square" tIns="6095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❑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Clr>
                <a:srgbClr val="8E0000"/>
              </a:buClr>
              <a:buSzPts val="1680"/>
              <a:buChar char="▪"/>
              <a:defRPr sz="24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96" name="Google Shape;96;p33"/>
          <p:cNvSpPr txBox="1"/>
          <p:nvPr>
            <p:ph idx="12" type="sldNum"/>
          </p:nvPr>
        </p:nvSpPr>
        <p:spPr>
          <a:xfrm>
            <a:off x="143936" y="6381752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875" spcFirstLastPara="1" rIns="121875" wrap="square" tIns="6095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35"/>
          <p:cNvCxnSpPr/>
          <p:nvPr/>
        </p:nvCxnSpPr>
        <p:spPr>
          <a:xfrm>
            <a:off x="285709" y="573088"/>
            <a:ext cx="11430080" cy="0"/>
          </a:xfrm>
          <a:prstGeom prst="straightConnector1">
            <a:avLst/>
          </a:prstGeom>
          <a:noFill/>
          <a:ln cap="rnd" cmpd="sng" w="38100">
            <a:solidFill>
              <a:srgbClr val="00008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50800">
              <a:srgbClr val="93B3D7"/>
            </a:outerShdw>
          </a:effectLst>
        </p:spPr>
      </p:cxnSp>
      <p:cxnSp>
        <p:nvCxnSpPr>
          <p:cNvPr id="103" name="Google Shape;103;p35"/>
          <p:cNvCxnSpPr/>
          <p:nvPr/>
        </p:nvCxnSpPr>
        <p:spPr>
          <a:xfrm flipH="1" rot="10800000">
            <a:off x="857213" y="6000772"/>
            <a:ext cx="10668075" cy="1"/>
          </a:xfrm>
          <a:prstGeom prst="straightConnector1">
            <a:avLst/>
          </a:prstGeom>
          <a:noFill/>
          <a:ln cap="flat" cmpd="sng" w="38100">
            <a:solidFill>
              <a:srgbClr val="00008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50800">
              <a:srgbClr val="93B3D7"/>
            </a:outerShdw>
          </a:effectLst>
        </p:spPr>
      </p:cxnSp>
      <p:pic>
        <p:nvPicPr>
          <p:cNvPr id="104" name="Google Shape;10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152401"/>
            <a:ext cx="711200" cy="69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5"/>
          <p:cNvSpPr txBox="1"/>
          <p:nvPr>
            <p:ph type="ctrTitle"/>
          </p:nvPr>
        </p:nvSpPr>
        <p:spPr>
          <a:xfrm>
            <a:off x="914400" y="1571614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rm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5"/>
          <p:cNvSpPr txBox="1"/>
          <p:nvPr>
            <p:ph idx="1" type="subTitle"/>
          </p:nvPr>
        </p:nvSpPr>
        <p:spPr>
          <a:xfrm>
            <a:off x="1828800" y="381954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240"/>
              <a:buNone/>
              <a:defRPr b="1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5"/>
          <p:cNvSpPr txBox="1"/>
          <p:nvPr>
            <p:ph idx="12" type="sldNum"/>
          </p:nvPr>
        </p:nvSpPr>
        <p:spPr>
          <a:xfrm>
            <a:off x="143934" y="6381751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36"/>
          <p:cNvCxnSpPr/>
          <p:nvPr/>
        </p:nvCxnSpPr>
        <p:spPr>
          <a:xfrm>
            <a:off x="203202" y="895350"/>
            <a:ext cx="11715751" cy="1588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36"/>
          <p:cNvCxnSpPr/>
          <p:nvPr/>
        </p:nvCxnSpPr>
        <p:spPr>
          <a:xfrm>
            <a:off x="203202" y="946151"/>
            <a:ext cx="11715751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36"/>
          <p:cNvCxnSpPr/>
          <p:nvPr/>
        </p:nvCxnSpPr>
        <p:spPr>
          <a:xfrm>
            <a:off x="190502" y="6327775"/>
            <a:ext cx="11715751" cy="1588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36"/>
          <p:cNvCxnSpPr/>
          <p:nvPr/>
        </p:nvCxnSpPr>
        <p:spPr>
          <a:xfrm>
            <a:off x="190502" y="6275389"/>
            <a:ext cx="11715751" cy="158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3" name="Google Shape;11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52401"/>
            <a:ext cx="711200" cy="69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6"/>
          <p:cNvSpPr txBox="1"/>
          <p:nvPr>
            <p:ph type="title"/>
          </p:nvPr>
        </p:nvSpPr>
        <p:spPr>
          <a:xfrm>
            <a:off x="1007533" y="161903"/>
            <a:ext cx="109728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6"/>
          <p:cNvSpPr txBox="1"/>
          <p:nvPr>
            <p:ph idx="1" type="body"/>
          </p:nvPr>
        </p:nvSpPr>
        <p:spPr>
          <a:xfrm>
            <a:off x="624419" y="1103333"/>
            <a:ext cx="10943167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❑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indent="-391160" lvl="1" marL="914400" algn="l">
              <a:spcBef>
                <a:spcPts val="640"/>
              </a:spcBef>
              <a:spcAft>
                <a:spcPts val="0"/>
              </a:spcAft>
              <a:buClr>
                <a:srgbClr val="E36C09"/>
              </a:buClr>
              <a:buSzPts val="2560"/>
              <a:buFont typeface="Noto Sans Symbols"/>
              <a:buChar char="❑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indent="-370839" lvl="2" marL="1371600" algn="l">
              <a:spcBef>
                <a:spcPts val="640"/>
              </a:spcBef>
              <a:spcAft>
                <a:spcPts val="0"/>
              </a:spcAft>
              <a:buClr>
                <a:srgbClr val="8E0000"/>
              </a:buClr>
              <a:buSzPts val="2240"/>
              <a:buChar char="▪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6"/>
          <p:cNvSpPr txBox="1"/>
          <p:nvPr>
            <p:ph idx="12" type="sldNum"/>
          </p:nvPr>
        </p:nvSpPr>
        <p:spPr>
          <a:xfrm>
            <a:off x="143934" y="6381751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37"/>
          <p:cNvCxnSpPr/>
          <p:nvPr/>
        </p:nvCxnSpPr>
        <p:spPr>
          <a:xfrm>
            <a:off x="203202" y="895350"/>
            <a:ext cx="11715751" cy="1588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37"/>
          <p:cNvCxnSpPr/>
          <p:nvPr/>
        </p:nvCxnSpPr>
        <p:spPr>
          <a:xfrm>
            <a:off x="203202" y="946151"/>
            <a:ext cx="11715751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37"/>
          <p:cNvCxnSpPr/>
          <p:nvPr/>
        </p:nvCxnSpPr>
        <p:spPr>
          <a:xfrm>
            <a:off x="190502" y="6327775"/>
            <a:ext cx="11715751" cy="1588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37"/>
          <p:cNvCxnSpPr/>
          <p:nvPr/>
        </p:nvCxnSpPr>
        <p:spPr>
          <a:xfrm>
            <a:off x="190502" y="6275389"/>
            <a:ext cx="11715751" cy="158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2" name="Google Shape;12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52401"/>
            <a:ext cx="711200" cy="69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7"/>
          <p:cNvSpPr txBox="1"/>
          <p:nvPr>
            <p:ph type="title"/>
          </p:nvPr>
        </p:nvSpPr>
        <p:spPr>
          <a:xfrm>
            <a:off x="1007533" y="115888"/>
            <a:ext cx="109728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1" type="body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50" lIns="121900" spcFirstLastPara="1" rIns="121900" wrap="square" tIns="6095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224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8E0000"/>
              </a:buClr>
              <a:buSzPts val="1680"/>
              <a:buNone/>
              <a:defRPr b="1" sz="2400"/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125" name="Google Shape;125;p3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❑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Clr>
                <a:srgbClr val="8E0000"/>
              </a:buClr>
              <a:buSzPts val="1680"/>
              <a:buChar char="▪"/>
              <a:defRPr sz="24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126" name="Google Shape;126;p37"/>
          <p:cNvSpPr txBox="1"/>
          <p:nvPr>
            <p:ph idx="3" type="body"/>
          </p:nvPr>
        </p:nvSpPr>
        <p:spPr>
          <a:xfrm>
            <a:off x="6193373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50" lIns="121900" spcFirstLastPara="1" rIns="121900" wrap="square" tIns="6095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224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8E0000"/>
              </a:buClr>
              <a:buSzPts val="1680"/>
              <a:buNone/>
              <a:defRPr b="1" sz="2400"/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127" name="Google Shape;127;p37"/>
          <p:cNvSpPr txBox="1"/>
          <p:nvPr>
            <p:ph idx="4" type="body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❑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Clr>
                <a:srgbClr val="8E0000"/>
              </a:buClr>
              <a:buSzPts val="1680"/>
              <a:buChar char="▪"/>
              <a:defRPr sz="24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128" name="Google Shape;128;p37"/>
          <p:cNvSpPr txBox="1"/>
          <p:nvPr>
            <p:ph idx="12" type="sldNum"/>
          </p:nvPr>
        </p:nvSpPr>
        <p:spPr>
          <a:xfrm>
            <a:off x="143934" y="6381751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 showMasterSp="0" type="title">
  <p:cSld name="TITL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9"/>
          <p:cNvSpPr/>
          <p:nvPr/>
        </p:nvSpPr>
        <p:spPr>
          <a:xfrm>
            <a:off x="0" y="115889"/>
            <a:ext cx="121920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170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9"/>
          <p:cNvSpPr/>
          <p:nvPr/>
        </p:nvSpPr>
        <p:spPr>
          <a:xfrm>
            <a:off x="304800" y="1133476"/>
            <a:ext cx="11557000" cy="541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70981"/>
              </a:buClr>
              <a:buSzPts val="1920"/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/>
          <p:nvPr/>
        </p:nvSpPr>
        <p:spPr>
          <a:xfrm>
            <a:off x="0" y="115889"/>
            <a:ext cx="121920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170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0"/>
          <p:cNvSpPr/>
          <p:nvPr/>
        </p:nvSpPr>
        <p:spPr>
          <a:xfrm>
            <a:off x="304800" y="1133476"/>
            <a:ext cx="11557000" cy="541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70981"/>
              </a:buClr>
              <a:buSzPts val="1920"/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350985" y="221676"/>
            <a:ext cx="11369963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body"/>
          </p:nvPr>
        </p:nvSpPr>
        <p:spPr>
          <a:xfrm>
            <a:off x="350983" y="1219200"/>
            <a:ext cx="11406908" cy="5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1pPr>
            <a:lvl2pPr indent="-3708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2pPr>
            <a:lvl3pPr indent="-3708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3pPr>
            <a:lvl4pPr indent="-3708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4pPr>
            <a:lvl5pPr indent="-3708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/>
          <p:nvPr/>
        </p:nvSpPr>
        <p:spPr>
          <a:xfrm>
            <a:off x="0" y="115889"/>
            <a:ext cx="121920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170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1"/>
          <p:cNvSpPr/>
          <p:nvPr/>
        </p:nvSpPr>
        <p:spPr>
          <a:xfrm>
            <a:off x="304800" y="1133476"/>
            <a:ext cx="11557000" cy="541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70981"/>
              </a:buClr>
              <a:buSzPts val="1920"/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2"/>
          <p:cNvSpPr/>
          <p:nvPr/>
        </p:nvSpPr>
        <p:spPr>
          <a:xfrm>
            <a:off x="0" y="115889"/>
            <a:ext cx="121920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170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2"/>
          <p:cNvSpPr/>
          <p:nvPr/>
        </p:nvSpPr>
        <p:spPr>
          <a:xfrm>
            <a:off x="304800" y="1133476"/>
            <a:ext cx="11557000" cy="541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70981"/>
              </a:buClr>
              <a:buSzPts val="1920"/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3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1920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SzPts val="192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120761"/>
              </a:buClr>
              <a:buSzPts val="16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/>
        </p:txBody>
      </p:sp>
      <p:sp>
        <p:nvSpPr>
          <p:cNvPr id="152" name="Google Shape;152;p43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 txBox="1"/>
          <p:nvPr>
            <p:ph type="title"/>
          </p:nvPr>
        </p:nvSpPr>
        <p:spPr>
          <a:xfrm>
            <a:off x="0" y="115889"/>
            <a:ext cx="121920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idx="1" type="body"/>
          </p:nvPr>
        </p:nvSpPr>
        <p:spPr>
          <a:xfrm>
            <a:off x="304800" y="1133476"/>
            <a:ext cx="11557000" cy="541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Clr>
                <a:srgbClr val="120761"/>
              </a:buClr>
              <a:buSzPts val="1440"/>
              <a:buChar char="▪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120761"/>
              </a:buClr>
              <a:buSzPts val="128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160" name="Google Shape;160;p45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6"/>
          <p:cNvSpPr txBox="1"/>
          <p:nvPr>
            <p:ph type="title"/>
          </p:nvPr>
        </p:nvSpPr>
        <p:spPr>
          <a:xfrm>
            <a:off x="0" y="115889"/>
            <a:ext cx="121920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6"/>
          <p:cNvSpPr txBox="1"/>
          <p:nvPr>
            <p:ph idx="1" type="body"/>
          </p:nvPr>
        </p:nvSpPr>
        <p:spPr>
          <a:xfrm>
            <a:off x="304801" y="981076"/>
            <a:ext cx="5676900" cy="541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▪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Clr>
                <a:srgbClr val="120761"/>
              </a:buClr>
              <a:buSzPts val="1600"/>
              <a:buChar char="▪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  <p:sp>
        <p:nvSpPr>
          <p:cNvPr id="164" name="Google Shape;164;p46"/>
          <p:cNvSpPr txBox="1"/>
          <p:nvPr>
            <p:ph idx="2" type="body"/>
          </p:nvPr>
        </p:nvSpPr>
        <p:spPr>
          <a:xfrm>
            <a:off x="6184901" y="981076"/>
            <a:ext cx="5676900" cy="541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▪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Clr>
                <a:srgbClr val="120761"/>
              </a:buClr>
              <a:buSzPts val="1600"/>
              <a:buChar char="▪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  <p:sp>
        <p:nvSpPr>
          <p:cNvPr id="165" name="Google Shape;165;p46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120761"/>
              </a:buClr>
              <a:buSzPts val="14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4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Clr>
                <a:srgbClr val="120761"/>
              </a:buClr>
              <a:buSzPts val="1440"/>
              <a:buChar char="▪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  <p:sp>
        <p:nvSpPr>
          <p:cNvPr id="170" name="Google Shape;170;p4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120761"/>
              </a:buClr>
              <a:buSzPts val="14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1" name="Google Shape;171;p4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Clr>
                <a:srgbClr val="120761"/>
              </a:buClr>
              <a:buSzPts val="1440"/>
              <a:buChar char="▪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  <p:sp>
        <p:nvSpPr>
          <p:cNvPr id="172" name="Google Shape;172;p47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8"/>
          <p:cNvSpPr txBox="1"/>
          <p:nvPr>
            <p:ph type="title"/>
          </p:nvPr>
        </p:nvSpPr>
        <p:spPr>
          <a:xfrm>
            <a:off x="0" y="115889"/>
            <a:ext cx="121920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8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9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0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0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40"/>
              </a:spcBef>
              <a:spcAft>
                <a:spcPts val="0"/>
              </a:spcAft>
              <a:buSzPts val="2560"/>
              <a:buChar char="▪"/>
              <a:defRPr sz="3200"/>
            </a:lvl1pPr>
            <a:lvl2pPr indent="-370840" lvl="1" marL="914400" algn="l">
              <a:spcBef>
                <a:spcPts val="560"/>
              </a:spcBef>
              <a:spcAft>
                <a:spcPts val="0"/>
              </a:spcAft>
              <a:buSzPts val="2240"/>
              <a:buChar char="▪"/>
              <a:defRPr sz="2800"/>
            </a:lvl2pPr>
            <a:lvl3pPr indent="-350519" lvl="2" marL="1371600" algn="l">
              <a:spcBef>
                <a:spcPts val="480"/>
              </a:spcBef>
              <a:spcAft>
                <a:spcPts val="0"/>
              </a:spcAft>
              <a:buClr>
                <a:srgbClr val="120761"/>
              </a:buClr>
              <a:buSzPts val="1920"/>
              <a:buChar char="▪"/>
              <a:defRPr sz="24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/>
        </p:txBody>
      </p:sp>
      <p:sp>
        <p:nvSpPr>
          <p:cNvPr id="181" name="Google Shape;181;p50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120761"/>
              </a:buClr>
              <a:buSzPts val="8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2" name="Google Shape;182;p50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verlock"/>
              <a:buNone/>
              <a:defRPr b="0"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  <a:defRPr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20"/>
              <a:buNone/>
              <a:defRPr sz="19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4" y="649287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" name="Google Shape;25;p20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1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51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120761"/>
              </a:buClr>
              <a:buSzPts val="8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7" name="Google Shape;187;p51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2"/>
          <p:cNvSpPr txBox="1"/>
          <p:nvPr>
            <p:ph type="title"/>
          </p:nvPr>
        </p:nvSpPr>
        <p:spPr>
          <a:xfrm>
            <a:off x="0" y="115889"/>
            <a:ext cx="121920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2"/>
          <p:cNvSpPr txBox="1"/>
          <p:nvPr>
            <p:ph idx="1" type="body"/>
          </p:nvPr>
        </p:nvSpPr>
        <p:spPr>
          <a:xfrm rot="5400000">
            <a:off x="3373438" y="-1935161"/>
            <a:ext cx="5419725" cy="1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Clr>
                <a:srgbClr val="120761"/>
              </a:buClr>
              <a:buSzPts val="1440"/>
              <a:buChar char="▪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1" name="Google Shape;191;p52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3"/>
          <p:cNvSpPr txBox="1"/>
          <p:nvPr>
            <p:ph type="title"/>
          </p:nvPr>
        </p:nvSpPr>
        <p:spPr>
          <a:xfrm rot="5400000">
            <a:off x="7525544" y="1734344"/>
            <a:ext cx="628491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3"/>
          <p:cNvSpPr txBox="1"/>
          <p:nvPr>
            <p:ph idx="1" type="body"/>
          </p:nvPr>
        </p:nvSpPr>
        <p:spPr>
          <a:xfrm rot="5400000">
            <a:off x="1327944" y="-1212056"/>
            <a:ext cx="6284912" cy="89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Clr>
                <a:srgbClr val="120761"/>
              </a:buClr>
              <a:buSzPts val="1440"/>
              <a:buChar char="▪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5" name="Google Shape;195;p53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/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" type="body"/>
          </p:nvPr>
        </p:nvSpPr>
        <p:spPr>
          <a:xfrm>
            <a:off x="1097279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5pPr>
            <a:lvl6pPr indent="-3429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5pPr>
            <a:lvl6pPr indent="-3429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" type="body"/>
          </p:nvPr>
        </p:nvSpPr>
        <p:spPr>
          <a:xfrm>
            <a:off x="1097280" y="1846055"/>
            <a:ext cx="4937760" cy="736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20"/>
              <a:buNone/>
              <a:defRPr b="1" sz="19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22"/>
          <p:cNvSpPr txBox="1"/>
          <p:nvPr>
            <p:ph idx="2" type="body"/>
          </p:nvPr>
        </p:nvSpPr>
        <p:spPr>
          <a:xfrm>
            <a:off x="1097280" y="2582335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5pPr>
            <a:lvl6pPr indent="-3429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3" type="body"/>
          </p:nvPr>
        </p:nvSpPr>
        <p:spPr>
          <a:xfrm>
            <a:off x="6217920" y="1846055"/>
            <a:ext cx="4937760" cy="736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20"/>
              <a:buNone/>
              <a:defRPr b="1" sz="19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2"/>
          <p:cNvSpPr txBox="1"/>
          <p:nvPr>
            <p:ph idx="4" type="body"/>
          </p:nvPr>
        </p:nvSpPr>
        <p:spPr>
          <a:xfrm>
            <a:off x="6217920" y="2582335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5pPr>
            <a:lvl6pPr indent="-3429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686187" y="6459788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idx="10" type="dt"/>
          </p:nvPr>
        </p:nvSpPr>
        <p:spPr>
          <a:xfrm>
            <a:off x="1235829" y="649287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3686187" y="6459788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4" y="649287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5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5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verlock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/>
            </a:lvl5pPr>
            <a:lvl6pPr indent="-3429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2" type="body"/>
          </p:nvPr>
        </p:nvSpPr>
        <p:spPr>
          <a:xfrm>
            <a:off x="457200" y="2926082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8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465515" y="6459788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4800600" y="6459788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4" y="649287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1" y="6565686"/>
            <a:ext cx="317258" cy="33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6"/>
          <p:cNvSpPr txBox="1"/>
          <p:nvPr>
            <p:ph type="title"/>
          </p:nvPr>
        </p:nvSpPr>
        <p:spPr>
          <a:xfrm>
            <a:off x="101600" y="850023"/>
            <a:ext cx="11887200" cy="6739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  <a:defRPr b="0" i="0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ts val="192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ts val="192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ts val="192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0519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052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◦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◦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◦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500"/>
              <a:buFont typeface="Calibri"/>
              <a:buChar char="◦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" name="Google Shape;12;p17"/>
          <p:cNvCxnSpPr/>
          <p:nvPr/>
        </p:nvCxnSpPr>
        <p:spPr>
          <a:xfrm>
            <a:off x="591131" y="1100537"/>
            <a:ext cx="1097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7"/>
          <p:cNvSpPr txBox="1"/>
          <p:nvPr/>
        </p:nvSpPr>
        <p:spPr>
          <a:xfrm>
            <a:off x="0" y="6565686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/>
          <p:nvPr>
            <p:ph type="title"/>
          </p:nvPr>
        </p:nvSpPr>
        <p:spPr>
          <a:xfrm>
            <a:off x="350984" y="621423"/>
            <a:ext cx="11369963" cy="673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  <a:defRPr b="0" i="0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27"/>
          <p:cNvSpPr txBox="1"/>
          <p:nvPr>
            <p:ph idx="1" type="body"/>
          </p:nvPr>
        </p:nvSpPr>
        <p:spPr>
          <a:xfrm>
            <a:off x="350983" y="1447800"/>
            <a:ext cx="11406908" cy="498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ts val="192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ts val="192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ts val="192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0519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052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◦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◦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◦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500"/>
              <a:buFont typeface="Calibri"/>
              <a:buChar char="◦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7"/>
          <p:cNvSpPr txBox="1"/>
          <p:nvPr/>
        </p:nvSpPr>
        <p:spPr>
          <a:xfrm>
            <a:off x="1" y="6565686"/>
            <a:ext cx="5911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1007533" y="115888"/>
            <a:ext cx="109728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875" spcFirstLastPara="1" rIns="121875" wrap="square" tIns="60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0"/>
          <p:cNvSpPr txBox="1"/>
          <p:nvPr>
            <p:ph idx="1" type="body"/>
          </p:nvPr>
        </p:nvSpPr>
        <p:spPr>
          <a:xfrm>
            <a:off x="624421" y="1196977"/>
            <a:ext cx="10943167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875" spcFirstLastPara="1" rIns="121875" wrap="square" tIns="60950">
            <a:noAutofit/>
          </a:bodyPr>
          <a:lstStyle>
            <a:lvl1pPr indent="-393065" lvl="0" marL="457200" marR="0" rtl="0" algn="l">
              <a:spcBef>
                <a:spcPts val="740"/>
              </a:spcBef>
              <a:spcAft>
                <a:spcPts val="0"/>
              </a:spcAft>
              <a:buClr>
                <a:schemeClr val="dk2"/>
              </a:buClr>
              <a:buSzPts val="2590"/>
              <a:buFont typeface="Noto Sans Symbols"/>
              <a:buChar char="❑"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0839" lvl="2" marL="1371600" marR="0" rtl="0" algn="l">
              <a:spcBef>
                <a:spcPts val="640"/>
              </a:spcBef>
              <a:spcAft>
                <a:spcPts val="0"/>
              </a:spcAft>
              <a:buClr>
                <a:srgbClr val="8E0000"/>
              </a:buClr>
              <a:buSzPts val="2240"/>
              <a:buFont typeface="Noto Sans Symbols"/>
              <a:buChar char="▪"/>
              <a:defRPr b="0" i="0" sz="3200" u="none" cap="none" strike="noStrike">
                <a:solidFill>
                  <a:srgbClr val="8E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30"/>
          <p:cNvSpPr txBox="1"/>
          <p:nvPr>
            <p:ph idx="12" type="sldNum"/>
          </p:nvPr>
        </p:nvSpPr>
        <p:spPr>
          <a:xfrm>
            <a:off x="143936" y="6381752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875" spcFirstLastPara="1" rIns="121875" wrap="square" tIns="609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4"/>
          <p:cNvSpPr txBox="1"/>
          <p:nvPr>
            <p:ph type="title"/>
          </p:nvPr>
        </p:nvSpPr>
        <p:spPr>
          <a:xfrm>
            <a:off x="1007533" y="115888"/>
            <a:ext cx="109728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34"/>
          <p:cNvSpPr txBox="1"/>
          <p:nvPr>
            <p:ph idx="1" type="body"/>
          </p:nvPr>
        </p:nvSpPr>
        <p:spPr>
          <a:xfrm>
            <a:off x="624419" y="1196976"/>
            <a:ext cx="10943167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>
            <a:lvl1pPr indent="-393065" lvl="0" marL="457200" marR="0" rtl="0" algn="l">
              <a:spcBef>
                <a:spcPts val="740"/>
              </a:spcBef>
              <a:spcAft>
                <a:spcPts val="0"/>
              </a:spcAft>
              <a:buClr>
                <a:schemeClr val="dk2"/>
              </a:buClr>
              <a:buSzPts val="2590"/>
              <a:buFont typeface="Noto Sans Symbols"/>
              <a:buChar char="❑"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0839" lvl="2" marL="1371600" marR="0" rtl="0" algn="l">
              <a:spcBef>
                <a:spcPts val="640"/>
              </a:spcBef>
              <a:spcAft>
                <a:spcPts val="0"/>
              </a:spcAft>
              <a:buClr>
                <a:srgbClr val="8E0000"/>
              </a:buClr>
              <a:buSzPts val="2240"/>
              <a:buFont typeface="Noto Sans Symbols"/>
              <a:buChar char="▪"/>
              <a:defRPr b="0" i="0" sz="3200" u="none" cap="none" strike="noStrike">
                <a:solidFill>
                  <a:srgbClr val="8E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4"/>
          <p:cNvSpPr txBox="1"/>
          <p:nvPr>
            <p:ph idx="12" type="sldNum"/>
          </p:nvPr>
        </p:nvSpPr>
        <p:spPr>
          <a:xfrm>
            <a:off x="143934" y="6381751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38"/>
          <p:cNvCxnSpPr/>
          <p:nvPr/>
        </p:nvCxnSpPr>
        <p:spPr>
          <a:xfrm>
            <a:off x="203201" y="989014"/>
            <a:ext cx="11715751" cy="1587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38"/>
          <p:cNvCxnSpPr/>
          <p:nvPr/>
        </p:nvCxnSpPr>
        <p:spPr>
          <a:xfrm>
            <a:off x="203201" y="1065214"/>
            <a:ext cx="11715751" cy="158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38"/>
          <p:cNvCxnSpPr/>
          <p:nvPr/>
        </p:nvCxnSpPr>
        <p:spPr>
          <a:xfrm>
            <a:off x="203201" y="6551614"/>
            <a:ext cx="11715751" cy="1587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38"/>
          <p:cNvCxnSpPr/>
          <p:nvPr/>
        </p:nvCxnSpPr>
        <p:spPr>
          <a:xfrm>
            <a:off x="203201" y="6475414"/>
            <a:ext cx="11715751" cy="158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38"/>
          <p:cNvSpPr txBox="1"/>
          <p:nvPr>
            <p:ph type="title"/>
          </p:nvPr>
        </p:nvSpPr>
        <p:spPr>
          <a:xfrm>
            <a:off x="0" y="115889"/>
            <a:ext cx="121920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1709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1709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1709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1709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17098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17098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17098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17098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17098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38"/>
          <p:cNvSpPr txBox="1"/>
          <p:nvPr>
            <p:ph idx="1" type="body"/>
          </p:nvPr>
        </p:nvSpPr>
        <p:spPr>
          <a:xfrm>
            <a:off x="304800" y="1133476"/>
            <a:ext cx="11557000" cy="541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70981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120761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rgbClr val="1207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CC0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38"/>
          <p:cNvSpPr txBox="1"/>
          <p:nvPr>
            <p:ph idx="12" type="sldNum"/>
          </p:nvPr>
        </p:nvSpPr>
        <p:spPr>
          <a:xfrm>
            <a:off x="10943168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sz="1200">
                <a:latin typeface="SimSun"/>
                <a:ea typeface="SimSun"/>
                <a:cs typeface="SimSun"/>
                <a:sym typeface="SimSun"/>
              </a:rPr>
              <a:t> </a:t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9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3" Type="http://schemas.openxmlformats.org/officeDocument/2006/relationships/image" Target="../media/image40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9" Type="http://schemas.openxmlformats.org/officeDocument/2006/relationships/image" Target="../media/image21.png"/><Relationship Id="rId15" Type="http://schemas.openxmlformats.org/officeDocument/2006/relationships/image" Target="../media/image49.png"/><Relationship Id="rId14" Type="http://schemas.openxmlformats.org/officeDocument/2006/relationships/image" Target="../media/image41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"/>
          <p:cNvSpPr txBox="1"/>
          <p:nvPr>
            <p:ph type="ctrTitle"/>
          </p:nvPr>
        </p:nvSpPr>
        <p:spPr>
          <a:xfrm>
            <a:off x="-1" y="1683326"/>
            <a:ext cx="12192001" cy="250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verlock"/>
              <a:buNone/>
            </a:pPr>
            <a:r>
              <a:rPr lang="en-US" sz="5000"/>
              <a:t>Large Language Models and Knowledge-Indicative Graphs</a:t>
            </a:r>
            <a:endParaRPr sz="5000"/>
          </a:p>
        </p:txBody>
      </p:sp>
      <p:sp>
        <p:nvSpPr>
          <p:cNvPr id="202" name="Google Shape;202;p1"/>
          <p:cNvSpPr txBox="1"/>
          <p:nvPr/>
        </p:nvSpPr>
        <p:spPr>
          <a:xfrm>
            <a:off x="306308" y="4346002"/>
            <a:ext cx="11579400" cy="1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Bowen Jin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Computer Science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Illinois at Urbana-Champaign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 15,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0"/>
          <p:cNvSpPr txBox="1"/>
          <p:nvPr>
            <p:ph type="title"/>
          </p:nvPr>
        </p:nvSpPr>
        <p:spPr>
          <a:xfrm>
            <a:off x="350985" y="221676"/>
            <a:ext cx="11369963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/>
              <a:t>MAPLE Benchmark</a:t>
            </a:r>
            <a:endParaRPr/>
          </a:p>
        </p:txBody>
      </p:sp>
      <p:sp>
        <p:nvSpPr>
          <p:cNvPr id="820" name="Google Shape;820;p10"/>
          <p:cNvSpPr txBox="1"/>
          <p:nvPr>
            <p:ph idx="1" type="body"/>
          </p:nvPr>
        </p:nvSpPr>
        <p:spPr>
          <a:xfrm>
            <a:off x="350983" y="1219200"/>
            <a:ext cx="11406908" cy="5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Academic text-attributed graphs cross 20 domains.</a:t>
            </a:r>
            <a:endParaRPr/>
          </a:p>
          <a:p>
            <a:pPr indent="-538149" lvl="1" marL="7381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Constructed with academic paper meta-data</a:t>
            </a:r>
            <a:endParaRPr/>
          </a:p>
        </p:txBody>
      </p:sp>
      <p:pic>
        <p:nvPicPr>
          <p:cNvPr id="821" name="Google Shape;8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2785" y="2430896"/>
            <a:ext cx="4706990" cy="3746574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0"/>
          <p:cNvSpPr txBox="1"/>
          <p:nvPr/>
        </p:nvSpPr>
        <p:spPr>
          <a:xfrm>
            <a:off x="725565" y="6490666"/>
            <a:ext cx="85044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Zhang, et al. The Effect of Metadata on Scientific Literature Tagging: A Cross-Field Cross-Model Study. WWW 2023.</a:t>
            </a:r>
            <a:endParaRPr/>
          </a:p>
        </p:txBody>
      </p:sp>
      <p:pic>
        <p:nvPicPr>
          <p:cNvPr id="823" name="Google Shape;82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1577" y="3013755"/>
            <a:ext cx="2057400" cy="20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10"/>
          <p:cNvSpPr txBox="1"/>
          <p:nvPr/>
        </p:nvSpPr>
        <p:spPr>
          <a:xfrm>
            <a:off x="7634563" y="5020355"/>
            <a:ext cx="8999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10"/>
          <p:cNvSpPr txBox="1"/>
          <p:nvPr/>
        </p:nvSpPr>
        <p:spPr>
          <a:xfrm>
            <a:off x="10240793" y="5023830"/>
            <a:ext cx="8999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6" name="Google Shape;82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6139" y="3013755"/>
            <a:ext cx="20447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"/>
          <p:cNvSpPr txBox="1"/>
          <p:nvPr>
            <p:ph type="title"/>
          </p:nvPr>
        </p:nvSpPr>
        <p:spPr>
          <a:xfrm>
            <a:off x="350985" y="221676"/>
            <a:ext cx="11369963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LLM Reasoning on Knowledge-Indicative Graphs</a:t>
            </a:r>
            <a:endParaRPr/>
          </a:p>
        </p:txBody>
      </p:sp>
      <p:sp>
        <p:nvSpPr>
          <p:cNvPr id="832" name="Google Shape;832;p11"/>
          <p:cNvSpPr txBox="1"/>
          <p:nvPr>
            <p:ph idx="1" type="body"/>
          </p:nvPr>
        </p:nvSpPr>
        <p:spPr>
          <a:xfrm>
            <a:off x="350983" y="1219200"/>
            <a:ext cx="11406908" cy="5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/>
              <a:t>Graph CoT</a:t>
            </a:r>
            <a:endParaRPr/>
          </a:p>
          <a:p>
            <a:pPr indent="-538149" lvl="1" marL="7381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Iteratively traverse on graph &amp; reasoning with LLM</a:t>
            </a:r>
            <a:endParaRPr/>
          </a:p>
          <a:p>
            <a:pPr indent="-416229" lvl="1" marL="7381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416229" lvl="1" marL="7381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  <p:pic>
        <p:nvPicPr>
          <p:cNvPr id="833" name="Google Shape;8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369" y="2471212"/>
            <a:ext cx="9220136" cy="2973571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1"/>
          <p:cNvSpPr txBox="1"/>
          <p:nvPr/>
        </p:nvSpPr>
        <p:spPr>
          <a:xfrm>
            <a:off x="623382" y="6514602"/>
            <a:ext cx="78484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Jin, et al. Graph Chain-of-Thought: Augmenting Large Language Models by Reasoning on Graphs. Arxiv’24.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2"/>
          <p:cNvSpPr txBox="1"/>
          <p:nvPr>
            <p:ph type="title"/>
          </p:nvPr>
        </p:nvSpPr>
        <p:spPr>
          <a:xfrm>
            <a:off x="350985" y="221676"/>
            <a:ext cx="11369963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/>
              <a:t>GRBench</a:t>
            </a:r>
            <a:endParaRPr/>
          </a:p>
        </p:txBody>
      </p:sp>
      <p:sp>
        <p:nvSpPr>
          <p:cNvPr id="840" name="Google Shape;840;p12"/>
          <p:cNvSpPr txBox="1"/>
          <p:nvPr>
            <p:ph idx="1" type="body"/>
          </p:nvPr>
        </p:nvSpPr>
        <p:spPr>
          <a:xfrm>
            <a:off x="350983" y="1219200"/>
            <a:ext cx="11406908" cy="5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LLM reasoning with knowledge-indicative graph data</a:t>
            </a:r>
            <a:endParaRPr/>
          </a:p>
          <a:p>
            <a:pPr indent="0" lvl="1" marL="200021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416229" lvl="1" marL="7381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  <p:sp>
        <p:nvSpPr>
          <p:cNvPr id="841" name="Google Shape;841;p12"/>
          <p:cNvSpPr txBox="1"/>
          <p:nvPr/>
        </p:nvSpPr>
        <p:spPr>
          <a:xfrm>
            <a:off x="623382" y="6514602"/>
            <a:ext cx="78484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Jin, et al. Graph Chain-of-Thought: Augmenting Large Language Models by Reasoning on Graphs. Arxiv’24.</a:t>
            </a:r>
            <a:endParaRPr/>
          </a:p>
        </p:txBody>
      </p:sp>
      <p:pic>
        <p:nvPicPr>
          <p:cNvPr id="842" name="Google Shape;8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2055" y="1933655"/>
            <a:ext cx="4933945" cy="395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7072" y="2807027"/>
            <a:ext cx="2019300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2"/>
          <p:cNvSpPr txBox="1"/>
          <p:nvPr/>
        </p:nvSpPr>
        <p:spPr>
          <a:xfrm>
            <a:off x="7622531" y="4851727"/>
            <a:ext cx="8999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5" name="Google Shape;84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80660" y="2774071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12"/>
          <p:cNvSpPr txBox="1"/>
          <p:nvPr/>
        </p:nvSpPr>
        <p:spPr>
          <a:xfrm>
            <a:off x="10228761" y="4855202"/>
            <a:ext cx="8999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3"/>
          <p:cNvSpPr txBox="1"/>
          <p:nvPr>
            <p:ph type="title"/>
          </p:nvPr>
        </p:nvSpPr>
        <p:spPr>
          <a:xfrm>
            <a:off x="350984" y="221675"/>
            <a:ext cx="11369965" cy="738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verlock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Outline</a:t>
            </a:r>
            <a:endParaRPr/>
          </a:p>
        </p:txBody>
      </p:sp>
      <p:sp>
        <p:nvSpPr>
          <p:cNvPr id="852" name="Google Shape;852;p13"/>
          <p:cNvSpPr txBox="1"/>
          <p:nvPr>
            <p:ph idx="1" type="body"/>
          </p:nvPr>
        </p:nvSpPr>
        <p:spPr>
          <a:xfrm>
            <a:off x="574666" y="1179101"/>
            <a:ext cx="11042668" cy="5140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Why Mining Knowledge-Indicative Graphs with Large Language Models?</a:t>
            </a:r>
            <a:endParaRPr/>
          </a:p>
          <a:p>
            <a:pPr indent="-461951" lvl="0" marL="46195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Current Progress on AI-ready data</a:t>
            </a:r>
            <a:endParaRPr/>
          </a:p>
          <a:p>
            <a:pPr indent="-461951" lvl="0" marL="46195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Challenges and Future</a:t>
            </a:r>
            <a:endParaRPr/>
          </a:p>
          <a:p>
            <a:pPr indent="-340031" lvl="0" marL="46195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  <p:grpSp>
        <p:nvGrpSpPr>
          <p:cNvPr id="853" name="Google Shape;853;p13"/>
          <p:cNvGrpSpPr/>
          <p:nvPr/>
        </p:nvGrpSpPr>
        <p:grpSpPr>
          <a:xfrm>
            <a:off x="3964110" y="2267577"/>
            <a:ext cx="473393" cy="491029"/>
            <a:chOff x="-1" y="-1"/>
            <a:chExt cx="473392" cy="491028"/>
          </a:xfrm>
        </p:grpSpPr>
        <p:sp>
          <p:nvSpPr>
            <p:cNvPr id="854" name="Google Shape;854;p13"/>
            <p:cNvSpPr/>
            <p:nvPr/>
          </p:nvSpPr>
          <p:spPr>
            <a:xfrm rot="8986690">
              <a:off x="74041" y="55013"/>
              <a:ext cx="321470" cy="381001"/>
            </a:xfrm>
            <a:custGeom>
              <a:rect b="b" l="l" r="r" t="t"/>
              <a:pathLst>
                <a:path extrusionOk="0" h="21600" w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FF6600">
                <a:alpha val="67450"/>
              </a:srgbClr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3"/>
            <p:cNvSpPr/>
            <p:nvPr/>
          </p:nvSpPr>
          <p:spPr>
            <a:xfrm rot="8986690">
              <a:off x="382333" y="57371"/>
              <a:ext cx="23813" cy="190501"/>
            </a:xfrm>
            <a:prstGeom prst="rect">
              <a:avLst/>
            </a:prstGeom>
            <a:solidFill>
              <a:srgbClr val="FF6600">
                <a:alpha val="67450"/>
              </a:srgbClr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3"/>
            <p:cNvSpPr/>
            <p:nvPr/>
          </p:nvSpPr>
          <p:spPr>
            <a:xfrm rot="8986690">
              <a:off x="413609" y="42389"/>
              <a:ext cx="12701" cy="190501"/>
            </a:xfrm>
            <a:prstGeom prst="rect">
              <a:avLst/>
            </a:prstGeom>
            <a:solidFill>
              <a:srgbClr val="FF6600">
                <a:alpha val="67450"/>
              </a:srgbClr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4"/>
          <p:cNvSpPr txBox="1"/>
          <p:nvPr>
            <p:ph type="title"/>
          </p:nvPr>
        </p:nvSpPr>
        <p:spPr>
          <a:xfrm>
            <a:off x="-180474" y="221680"/>
            <a:ext cx="12488779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verlock"/>
              <a:buNone/>
            </a:pPr>
            <a:r>
              <a:rPr lang="en-US">
                <a:solidFill>
                  <a:srgbClr val="000000"/>
                </a:solidFill>
              </a:rPr>
              <a:t>Future Directions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63" name="Google Shape;863;p14"/>
          <p:cNvSpPr txBox="1"/>
          <p:nvPr>
            <p:ph idx="1" type="body"/>
          </p:nvPr>
        </p:nvSpPr>
        <p:spPr>
          <a:xfrm>
            <a:off x="597265" y="1357744"/>
            <a:ext cx="11155106" cy="5070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 More </a:t>
            </a:r>
            <a:r>
              <a:rPr lang="en-US" sz="2400">
                <a:solidFill>
                  <a:srgbClr val="000000"/>
                </a:solidFill>
              </a:rPr>
              <a:t>diverse datasets from multiple domains are needed (e.g., legal and healthcare).</a:t>
            </a:r>
            <a:endParaRPr sz="2400"/>
          </a:p>
        </p:txBody>
      </p:sp>
      <p:pic>
        <p:nvPicPr>
          <p:cNvPr id="864" name="Google Shape;8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8618" y="2913448"/>
            <a:ext cx="7772400" cy="297793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14"/>
          <p:cNvSpPr txBox="1"/>
          <p:nvPr/>
        </p:nvSpPr>
        <p:spPr>
          <a:xfrm>
            <a:off x="725565" y="6490666"/>
            <a:ext cx="63928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Jin, et al. Large Language Model on Graphs: A Comprehensive Survey. Arxiv. 2023.12.</a:t>
            </a:r>
            <a:endParaRPr/>
          </a:p>
        </p:txBody>
      </p:sp>
    </p:spTree>
  </p:cSld>
  <p:clrMapOvr>
    <a:masterClrMapping/>
  </p:clrMapOvr>
  <p:transition p14:dur="100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5"/>
          <p:cNvSpPr txBox="1"/>
          <p:nvPr>
            <p:ph type="title"/>
          </p:nvPr>
        </p:nvSpPr>
        <p:spPr>
          <a:xfrm>
            <a:off x="-180474" y="221680"/>
            <a:ext cx="12488779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verlock"/>
              <a:buNone/>
            </a:pPr>
            <a:r>
              <a:rPr lang="en-US">
                <a:solidFill>
                  <a:srgbClr val="000000"/>
                </a:solidFill>
              </a:rPr>
              <a:t>Future Directions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72" name="Google Shape;872;p15"/>
          <p:cNvSpPr txBox="1"/>
          <p:nvPr>
            <p:ph idx="1" type="body"/>
          </p:nvPr>
        </p:nvSpPr>
        <p:spPr>
          <a:xfrm>
            <a:off x="597265" y="1357744"/>
            <a:ext cx="11155106" cy="5070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Multi-Modal </a:t>
            </a:r>
            <a:r>
              <a:rPr lang="en-US" sz="2400">
                <a:solidFill>
                  <a:srgbClr val="000000"/>
                </a:solidFill>
              </a:rPr>
              <a:t>data (e.g., image, text, audio, etc) are linked as a graph.</a:t>
            </a:r>
            <a:endParaRPr sz="2400"/>
          </a:p>
        </p:txBody>
      </p:sp>
      <p:sp>
        <p:nvSpPr>
          <p:cNvPr id="873" name="Google Shape;873;p15"/>
          <p:cNvSpPr txBox="1"/>
          <p:nvPr/>
        </p:nvSpPr>
        <p:spPr>
          <a:xfrm>
            <a:off x="725565" y="6490666"/>
            <a:ext cx="100619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Song, et al. How to Bridge the Gap between Modalities: A Comprehensive Survey on Multimodal Large Language Model. Arxiv. 2023.11.</a:t>
            </a:r>
            <a:endParaRPr/>
          </a:p>
        </p:txBody>
      </p:sp>
      <p:pic>
        <p:nvPicPr>
          <p:cNvPr descr="A simple example of multi-modal knowledge graphs. KGs can be represented as a directed graph with nodes (circles) as entities and edges (arrows) as relationships. It can also be expressed in a triple in the form of (h,r,t), for example, (Mount Tai, Type, Mountain)" id="874" name="Google Shape;8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2107" y="2586356"/>
            <a:ext cx="5847786" cy="349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6"/>
          <p:cNvSpPr txBox="1"/>
          <p:nvPr>
            <p:ph type="ctrTitle"/>
          </p:nvPr>
        </p:nvSpPr>
        <p:spPr>
          <a:xfrm>
            <a:off x="1524000" y="1560946"/>
            <a:ext cx="9144000" cy="2632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Overlock"/>
              <a:buNone/>
            </a:pPr>
            <a:r>
              <a:rPr lang="en-US" sz="6600"/>
              <a:t>Q&amp;A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/>
          <p:nvPr>
            <p:ph type="title"/>
          </p:nvPr>
        </p:nvSpPr>
        <p:spPr>
          <a:xfrm>
            <a:off x="350984" y="221675"/>
            <a:ext cx="11369965" cy="738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verlock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Outline</a:t>
            </a:r>
            <a:endParaRPr/>
          </a:p>
        </p:txBody>
      </p:sp>
      <p:sp>
        <p:nvSpPr>
          <p:cNvPr id="208" name="Google Shape;208;p2"/>
          <p:cNvSpPr txBox="1"/>
          <p:nvPr>
            <p:ph idx="1" type="body"/>
          </p:nvPr>
        </p:nvSpPr>
        <p:spPr>
          <a:xfrm>
            <a:off x="574666" y="1179101"/>
            <a:ext cx="11042668" cy="5140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Why Mining Knowledge-Indicative Graphs with Large Language Models?</a:t>
            </a:r>
            <a:endParaRPr/>
          </a:p>
          <a:p>
            <a:pPr indent="-538149" lvl="1" marL="73817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Three Main Scenarios</a:t>
            </a:r>
            <a:endParaRPr/>
          </a:p>
          <a:p>
            <a:pPr indent="-461951" lvl="0" marL="46195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Current Progress on AI-ready data</a:t>
            </a:r>
            <a:endParaRPr/>
          </a:p>
          <a:p>
            <a:pPr indent="-461951" lvl="0" marL="46195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Challenges and Future</a:t>
            </a:r>
            <a:endParaRPr/>
          </a:p>
        </p:txBody>
      </p:sp>
      <p:grpSp>
        <p:nvGrpSpPr>
          <p:cNvPr id="209" name="Google Shape;209;p2"/>
          <p:cNvGrpSpPr/>
          <p:nvPr/>
        </p:nvGrpSpPr>
        <p:grpSpPr>
          <a:xfrm>
            <a:off x="10118646" y="1179100"/>
            <a:ext cx="473392" cy="491028"/>
            <a:chOff x="-1" y="-1"/>
            <a:chExt cx="473392" cy="491028"/>
          </a:xfrm>
        </p:grpSpPr>
        <p:sp>
          <p:nvSpPr>
            <p:cNvPr id="210" name="Google Shape;210;p2"/>
            <p:cNvSpPr/>
            <p:nvPr/>
          </p:nvSpPr>
          <p:spPr>
            <a:xfrm rot="8986690">
              <a:off x="74041" y="55013"/>
              <a:ext cx="321470" cy="381001"/>
            </a:xfrm>
            <a:custGeom>
              <a:rect b="b" l="l" r="r" t="t"/>
              <a:pathLst>
                <a:path extrusionOk="0" h="21600" w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FF6600">
                <a:alpha val="67450"/>
              </a:srgbClr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 rot="8986690">
              <a:off x="382333" y="57371"/>
              <a:ext cx="23813" cy="190501"/>
            </a:xfrm>
            <a:prstGeom prst="rect">
              <a:avLst/>
            </a:prstGeom>
            <a:solidFill>
              <a:srgbClr val="FF6600">
                <a:alpha val="67450"/>
              </a:srgbClr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 rot="8986690">
              <a:off x="413609" y="42389"/>
              <a:ext cx="12701" cy="190501"/>
            </a:xfrm>
            <a:prstGeom prst="rect">
              <a:avLst/>
            </a:prstGeom>
            <a:solidFill>
              <a:srgbClr val="FF6600">
                <a:alpha val="67450"/>
              </a:srgbClr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"/>
          <p:cNvSpPr txBox="1"/>
          <p:nvPr>
            <p:ph type="title"/>
          </p:nvPr>
        </p:nvSpPr>
        <p:spPr>
          <a:xfrm>
            <a:off x="350985" y="221676"/>
            <a:ext cx="11369963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/>
              <a:t>Knowledge-Indicative Graphs</a:t>
            </a:r>
            <a:endParaRPr/>
          </a:p>
        </p:txBody>
      </p:sp>
      <p:sp>
        <p:nvSpPr>
          <p:cNvPr id="218" name="Google Shape;218;p3"/>
          <p:cNvSpPr txBox="1"/>
          <p:nvPr>
            <p:ph idx="1" type="body"/>
          </p:nvPr>
        </p:nvSpPr>
        <p:spPr>
          <a:xfrm>
            <a:off x="350983" y="1219200"/>
            <a:ext cx="11406908" cy="5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0375" lvl="0" marL="4603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Graph data is ubiquitous in real world.</a:t>
            </a:r>
            <a:endParaRPr/>
          </a:p>
          <a:p>
            <a:pPr indent="-460375" lvl="1" marL="73659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Knowledge-Indicative graph: graphs which contains </a:t>
            </a:r>
            <a:r>
              <a:rPr b="1" lang="en-US" sz="2400"/>
              <a:t>knowledge</a:t>
            </a:r>
            <a:r>
              <a:rPr lang="en-US" sz="2400"/>
              <a:t>.</a:t>
            </a:r>
            <a:endParaRPr/>
          </a:p>
        </p:txBody>
      </p:sp>
      <p:grpSp>
        <p:nvGrpSpPr>
          <p:cNvPr id="219" name="Google Shape;219;p3"/>
          <p:cNvGrpSpPr/>
          <p:nvPr/>
        </p:nvGrpSpPr>
        <p:grpSpPr>
          <a:xfrm>
            <a:off x="9719270" y="3456027"/>
            <a:ext cx="1632201" cy="1670178"/>
            <a:chOff x="0" y="0"/>
            <a:chExt cx="3211383" cy="3116604"/>
          </a:xfrm>
        </p:grpSpPr>
        <p:sp>
          <p:nvSpPr>
            <p:cNvPr id="220" name="Google Shape;220;p3"/>
            <p:cNvSpPr/>
            <p:nvPr/>
          </p:nvSpPr>
          <p:spPr>
            <a:xfrm>
              <a:off x="2332776" y="1316730"/>
              <a:ext cx="878607" cy="692030"/>
            </a:xfrm>
            <a:custGeom>
              <a:rect b="b" l="l" r="r" t="t"/>
              <a:pathLst>
                <a:path extrusionOk="0" h="21600" w="21600">
                  <a:moveTo>
                    <a:pt x="10807" y="0"/>
                  </a:moveTo>
                  <a:cubicBezTo>
                    <a:pt x="9534" y="0"/>
                    <a:pt x="8259" y="619"/>
                    <a:pt x="7288" y="1852"/>
                  </a:cubicBezTo>
                  <a:cubicBezTo>
                    <a:pt x="5346" y="4318"/>
                    <a:pt x="5346" y="8315"/>
                    <a:pt x="7288" y="10781"/>
                  </a:cubicBezTo>
                  <a:cubicBezTo>
                    <a:pt x="9230" y="13247"/>
                    <a:pt x="12383" y="13247"/>
                    <a:pt x="14326" y="10781"/>
                  </a:cubicBezTo>
                  <a:cubicBezTo>
                    <a:pt x="16268" y="8315"/>
                    <a:pt x="16268" y="4318"/>
                    <a:pt x="14326" y="1852"/>
                  </a:cubicBezTo>
                  <a:cubicBezTo>
                    <a:pt x="13354" y="619"/>
                    <a:pt x="12080" y="0"/>
                    <a:pt x="10807" y="0"/>
                  </a:cubicBezTo>
                  <a:close/>
                  <a:moveTo>
                    <a:pt x="0" y="19224"/>
                  </a:moveTo>
                  <a:lnTo>
                    <a:pt x="0" y="21600"/>
                  </a:lnTo>
                  <a:lnTo>
                    <a:pt x="3295" y="21600"/>
                  </a:lnTo>
                  <a:lnTo>
                    <a:pt x="18305" y="21583"/>
                  </a:lnTo>
                  <a:lnTo>
                    <a:pt x="21600" y="21583"/>
                  </a:lnTo>
                  <a:lnTo>
                    <a:pt x="21600" y="19224"/>
                  </a:lnTo>
                  <a:cubicBezTo>
                    <a:pt x="18737" y="15998"/>
                    <a:pt x="15069" y="14158"/>
                    <a:pt x="11243" y="14029"/>
                  </a:cubicBezTo>
                  <a:cubicBezTo>
                    <a:pt x="7112" y="13889"/>
                    <a:pt x="3094" y="15746"/>
                    <a:pt x="0" y="19224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0" y="1327428"/>
              <a:ext cx="878606" cy="692029"/>
            </a:xfrm>
            <a:custGeom>
              <a:rect b="b" l="l" r="r" t="t"/>
              <a:pathLst>
                <a:path extrusionOk="0" h="21600" w="21600">
                  <a:moveTo>
                    <a:pt x="10807" y="0"/>
                  </a:moveTo>
                  <a:cubicBezTo>
                    <a:pt x="9534" y="0"/>
                    <a:pt x="8259" y="619"/>
                    <a:pt x="7288" y="1852"/>
                  </a:cubicBezTo>
                  <a:cubicBezTo>
                    <a:pt x="5346" y="4318"/>
                    <a:pt x="5346" y="8315"/>
                    <a:pt x="7288" y="10781"/>
                  </a:cubicBezTo>
                  <a:cubicBezTo>
                    <a:pt x="9230" y="13247"/>
                    <a:pt x="12383" y="13247"/>
                    <a:pt x="14326" y="10781"/>
                  </a:cubicBezTo>
                  <a:cubicBezTo>
                    <a:pt x="16268" y="8315"/>
                    <a:pt x="16268" y="4318"/>
                    <a:pt x="14326" y="1852"/>
                  </a:cubicBezTo>
                  <a:cubicBezTo>
                    <a:pt x="13354" y="619"/>
                    <a:pt x="12080" y="0"/>
                    <a:pt x="10807" y="0"/>
                  </a:cubicBezTo>
                  <a:close/>
                  <a:moveTo>
                    <a:pt x="0" y="19224"/>
                  </a:moveTo>
                  <a:lnTo>
                    <a:pt x="0" y="21600"/>
                  </a:lnTo>
                  <a:lnTo>
                    <a:pt x="3295" y="21600"/>
                  </a:lnTo>
                  <a:lnTo>
                    <a:pt x="18305" y="21583"/>
                  </a:lnTo>
                  <a:lnTo>
                    <a:pt x="21600" y="21583"/>
                  </a:lnTo>
                  <a:lnTo>
                    <a:pt x="21600" y="19224"/>
                  </a:lnTo>
                  <a:cubicBezTo>
                    <a:pt x="18737" y="15998"/>
                    <a:pt x="15069" y="14158"/>
                    <a:pt x="11243" y="14029"/>
                  </a:cubicBezTo>
                  <a:cubicBezTo>
                    <a:pt x="7112" y="13889"/>
                    <a:pt x="3094" y="15746"/>
                    <a:pt x="0" y="19224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661793" y="2424575"/>
              <a:ext cx="878606" cy="692029"/>
            </a:xfrm>
            <a:custGeom>
              <a:rect b="b" l="l" r="r" t="t"/>
              <a:pathLst>
                <a:path extrusionOk="0" h="21600" w="21600">
                  <a:moveTo>
                    <a:pt x="10807" y="0"/>
                  </a:moveTo>
                  <a:cubicBezTo>
                    <a:pt x="9534" y="0"/>
                    <a:pt x="8259" y="619"/>
                    <a:pt x="7288" y="1852"/>
                  </a:cubicBezTo>
                  <a:cubicBezTo>
                    <a:pt x="5346" y="4318"/>
                    <a:pt x="5346" y="8315"/>
                    <a:pt x="7288" y="10781"/>
                  </a:cubicBezTo>
                  <a:cubicBezTo>
                    <a:pt x="9230" y="13247"/>
                    <a:pt x="12383" y="13247"/>
                    <a:pt x="14326" y="10781"/>
                  </a:cubicBezTo>
                  <a:cubicBezTo>
                    <a:pt x="16268" y="8315"/>
                    <a:pt x="16268" y="4318"/>
                    <a:pt x="14326" y="1852"/>
                  </a:cubicBezTo>
                  <a:cubicBezTo>
                    <a:pt x="13354" y="619"/>
                    <a:pt x="12080" y="0"/>
                    <a:pt x="10807" y="0"/>
                  </a:cubicBezTo>
                  <a:close/>
                  <a:moveTo>
                    <a:pt x="0" y="19224"/>
                  </a:moveTo>
                  <a:lnTo>
                    <a:pt x="0" y="21600"/>
                  </a:lnTo>
                  <a:lnTo>
                    <a:pt x="3295" y="21600"/>
                  </a:lnTo>
                  <a:lnTo>
                    <a:pt x="18305" y="21583"/>
                  </a:lnTo>
                  <a:lnTo>
                    <a:pt x="21600" y="21583"/>
                  </a:lnTo>
                  <a:lnTo>
                    <a:pt x="21600" y="19224"/>
                  </a:lnTo>
                  <a:cubicBezTo>
                    <a:pt x="18737" y="15998"/>
                    <a:pt x="15069" y="14158"/>
                    <a:pt x="11243" y="14029"/>
                  </a:cubicBezTo>
                  <a:cubicBezTo>
                    <a:pt x="7112" y="13889"/>
                    <a:pt x="3094" y="15746"/>
                    <a:pt x="0" y="19224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140987" y="0"/>
              <a:ext cx="878607" cy="692029"/>
            </a:xfrm>
            <a:custGeom>
              <a:rect b="b" l="l" r="r" t="t"/>
              <a:pathLst>
                <a:path extrusionOk="0" h="21600" w="21600">
                  <a:moveTo>
                    <a:pt x="10807" y="0"/>
                  </a:moveTo>
                  <a:cubicBezTo>
                    <a:pt x="9534" y="0"/>
                    <a:pt x="8259" y="619"/>
                    <a:pt x="7288" y="1852"/>
                  </a:cubicBezTo>
                  <a:cubicBezTo>
                    <a:pt x="5346" y="4318"/>
                    <a:pt x="5346" y="8315"/>
                    <a:pt x="7288" y="10781"/>
                  </a:cubicBezTo>
                  <a:cubicBezTo>
                    <a:pt x="9230" y="13247"/>
                    <a:pt x="12383" y="13247"/>
                    <a:pt x="14326" y="10781"/>
                  </a:cubicBezTo>
                  <a:cubicBezTo>
                    <a:pt x="16268" y="8315"/>
                    <a:pt x="16268" y="4318"/>
                    <a:pt x="14326" y="1852"/>
                  </a:cubicBezTo>
                  <a:cubicBezTo>
                    <a:pt x="13354" y="619"/>
                    <a:pt x="12080" y="0"/>
                    <a:pt x="10807" y="0"/>
                  </a:cubicBezTo>
                  <a:close/>
                  <a:moveTo>
                    <a:pt x="0" y="19224"/>
                  </a:moveTo>
                  <a:lnTo>
                    <a:pt x="0" y="21600"/>
                  </a:lnTo>
                  <a:lnTo>
                    <a:pt x="3295" y="21600"/>
                  </a:lnTo>
                  <a:lnTo>
                    <a:pt x="18305" y="21583"/>
                  </a:lnTo>
                  <a:lnTo>
                    <a:pt x="21600" y="21583"/>
                  </a:lnTo>
                  <a:lnTo>
                    <a:pt x="21600" y="19224"/>
                  </a:lnTo>
                  <a:cubicBezTo>
                    <a:pt x="18737" y="15998"/>
                    <a:pt x="15069" y="14158"/>
                    <a:pt x="11243" y="14029"/>
                  </a:cubicBezTo>
                  <a:cubicBezTo>
                    <a:pt x="7112" y="13889"/>
                    <a:pt x="3094" y="15746"/>
                    <a:pt x="0" y="19224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4" name="Google Shape;224;p3"/>
            <p:cNvCxnSpPr/>
            <p:nvPr/>
          </p:nvCxnSpPr>
          <p:spPr>
            <a:xfrm flipH="1" rot="10800000">
              <a:off x="702737" y="776793"/>
              <a:ext cx="657297" cy="556795"/>
            </a:xfrm>
            <a:prstGeom prst="straightConnector1">
              <a:avLst/>
            </a:prstGeom>
            <a:noFill/>
            <a:ln cap="flat" cmpd="sng" w="635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25" name="Google Shape;225;p3"/>
            <p:cNvCxnSpPr/>
            <p:nvPr/>
          </p:nvCxnSpPr>
          <p:spPr>
            <a:xfrm rot="10800000">
              <a:off x="1753227" y="773187"/>
              <a:ext cx="773400" cy="559594"/>
            </a:xfrm>
            <a:prstGeom prst="straightConnector1">
              <a:avLst/>
            </a:prstGeom>
            <a:noFill/>
            <a:ln cap="flat" cmpd="sng" w="635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26" name="Google Shape;226;p3"/>
            <p:cNvCxnSpPr/>
            <p:nvPr/>
          </p:nvCxnSpPr>
          <p:spPr>
            <a:xfrm flipH="1">
              <a:off x="965987" y="1891539"/>
              <a:ext cx="1279407" cy="1"/>
            </a:xfrm>
            <a:prstGeom prst="straightConnector1">
              <a:avLst/>
            </a:prstGeom>
            <a:noFill/>
            <a:ln cap="flat" cmpd="sng" w="635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27" name="Google Shape;227;p3"/>
            <p:cNvCxnSpPr/>
            <p:nvPr/>
          </p:nvCxnSpPr>
          <p:spPr>
            <a:xfrm flipH="1">
              <a:off x="2319576" y="2064905"/>
              <a:ext cx="378612" cy="411195"/>
            </a:xfrm>
            <a:prstGeom prst="straightConnector1">
              <a:avLst/>
            </a:prstGeom>
            <a:noFill/>
            <a:ln cap="flat" cmpd="sng" w="635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28" name="Google Shape;228;p3"/>
          <p:cNvSpPr txBox="1"/>
          <p:nvPr/>
        </p:nvSpPr>
        <p:spPr>
          <a:xfrm>
            <a:off x="9719271" y="2831680"/>
            <a:ext cx="18265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 Graphs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"/>
          <p:cNvSpPr txBox="1"/>
          <p:nvPr/>
        </p:nvSpPr>
        <p:spPr>
          <a:xfrm>
            <a:off x="7419240" y="2831680"/>
            <a:ext cx="2188857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 Graphs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Google Shape;230;p3"/>
          <p:cNvCxnSpPr/>
          <p:nvPr/>
        </p:nvCxnSpPr>
        <p:spPr>
          <a:xfrm flipH="1" rot="10800000">
            <a:off x="8069859" y="3857159"/>
            <a:ext cx="306849" cy="119095"/>
          </a:xfrm>
          <a:prstGeom prst="straightConnector1">
            <a:avLst/>
          </a:prstGeom>
          <a:noFill/>
          <a:ln cap="flat" cmpd="sng" w="50800">
            <a:solidFill>
              <a:srgbClr val="5E5E5E"/>
            </a:solidFill>
            <a:prstDash val="solid"/>
            <a:miter lim="400000"/>
            <a:headEnd len="sm" w="sm" type="none"/>
            <a:tailEnd len="med" w="med" type="stealth"/>
          </a:ln>
        </p:spPr>
      </p:cxnSp>
      <p:cxnSp>
        <p:nvCxnSpPr>
          <p:cNvPr id="231" name="Google Shape;231;p3"/>
          <p:cNvCxnSpPr/>
          <p:nvPr/>
        </p:nvCxnSpPr>
        <p:spPr>
          <a:xfrm rot="10800000">
            <a:off x="8712148" y="3833661"/>
            <a:ext cx="288396" cy="119077"/>
          </a:xfrm>
          <a:prstGeom prst="straightConnector1">
            <a:avLst/>
          </a:prstGeom>
          <a:noFill/>
          <a:ln cap="flat" cmpd="sng" w="50800">
            <a:solidFill>
              <a:srgbClr val="5E5E5E"/>
            </a:solidFill>
            <a:prstDash val="solid"/>
            <a:miter lim="400000"/>
            <a:headEnd len="sm" w="sm" type="none"/>
            <a:tailEnd len="med" w="med" type="stealth"/>
          </a:ln>
        </p:spPr>
      </p:cxnSp>
      <p:cxnSp>
        <p:nvCxnSpPr>
          <p:cNvPr id="232" name="Google Shape;232;p3"/>
          <p:cNvCxnSpPr/>
          <p:nvPr/>
        </p:nvCxnSpPr>
        <p:spPr>
          <a:xfrm flipH="1" rot="10800000">
            <a:off x="8938751" y="4419829"/>
            <a:ext cx="94900" cy="254507"/>
          </a:xfrm>
          <a:prstGeom prst="straightConnector1">
            <a:avLst/>
          </a:prstGeom>
          <a:noFill/>
          <a:ln cap="flat" cmpd="sng" w="50800">
            <a:solidFill>
              <a:srgbClr val="5E5E5E"/>
            </a:solidFill>
            <a:prstDash val="solid"/>
            <a:miter lim="400000"/>
            <a:headEnd len="sm" w="sm" type="none"/>
            <a:tailEnd len="med" w="med" type="stealth"/>
          </a:ln>
        </p:spPr>
      </p:cxnSp>
      <p:cxnSp>
        <p:nvCxnSpPr>
          <p:cNvPr id="233" name="Google Shape;233;p3"/>
          <p:cNvCxnSpPr/>
          <p:nvPr/>
        </p:nvCxnSpPr>
        <p:spPr>
          <a:xfrm rot="10800000">
            <a:off x="8599262" y="3843874"/>
            <a:ext cx="228166" cy="837837"/>
          </a:xfrm>
          <a:prstGeom prst="straightConnector1">
            <a:avLst/>
          </a:prstGeom>
          <a:noFill/>
          <a:ln cap="flat" cmpd="sng" w="50800">
            <a:solidFill>
              <a:srgbClr val="5E5E5E"/>
            </a:solidFill>
            <a:prstDash val="solid"/>
            <a:miter lim="400000"/>
            <a:headEnd len="sm" w="sm" type="none"/>
            <a:tailEnd len="med" w="med" type="stealth"/>
          </a:ln>
        </p:spPr>
      </p:cxnSp>
      <p:cxnSp>
        <p:nvCxnSpPr>
          <p:cNvPr id="234" name="Google Shape;234;p3"/>
          <p:cNvCxnSpPr/>
          <p:nvPr/>
        </p:nvCxnSpPr>
        <p:spPr>
          <a:xfrm flipH="1" rot="10800000">
            <a:off x="8321501" y="3851875"/>
            <a:ext cx="162911" cy="830442"/>
          </a:xfrm>
          <a:prstGeom prst="straightConnector1">
            <a:avLst/>
          </a:prstGeom>
          <a:noFill/>
          <a:ln cap="flat" cmpd="sng" w="50800">
            <a:solidFill>
              <a:srgbClr val="5E5E5E"/>
            </a:solidFill>
            <a:prstDash val="solid"/>
            <a:miter lim="400000"/>
            <a:headEnd len="sm" w="sm" type="none"/>
            <a:tailEnd len="med" w="med" type="stealth"/>
          </a:ln>
        </p:spPr>
      </p:cxnSp>
      <p:grpSp>
        <p:nvGrpSpPr>
          <p:cNvPr id="235" name="Google Shape;235;p3"/>
          <p:cNvGrpSpPr/>
          <p:nvPr/>
        </p:nvGrpSpPr>
        <p:grpSpPr>
          <a:xfrm>
            <a:off x="8389070" y="3405212"/>
            <a:ext cx="310342" cy="427322"/>
            <a:chOff x="0" y="3088"/>
            <a:chExt cx="610601" cy="797395"/>
          </a:xfrm>
        </p:grpSpPr>
        <p:sp>
          <p:nvSpPr>
            <p:cNvPr id="236" name="Google Shape;236;p3"/>
            <p:cNvSpPr/>
            <p:nvPr/>
          </p:nvSpPr>
          <p:spPr>
            <a:xfrm>
              <a:off x="1392" y="9291"/>
              <a:ext cx="607321" cy="78647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7" name="Google Shape;237;p3"/>
            <p:cNvCxnSpPr/>
            <p:nvPr/>
          </p:nvCxnSpPr>
          <p:spPr>
            <a:xfrm>
              <a:off x="110007" y="3167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38" name="Google Shape;238;p3"/>
            <p:cNvCxnSpPr/>
            <p:nvPr/>
          </p:nvCxnSpPr>
          <p:spPr>
            <a:xfrm>
              <a:off x="110007" y="415227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39" name="Google Shape;239;p3"/>
            <p:cNvCxnSpPr/>
            <p:nvPr/>
          </p:nvCxnSpPr>
          <p:spPr>
            <a:xfrm>
              <a:off x="110007" y="5138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40" name="Google Shape;240;p3"/>
            <p:cNvCxnSpPr/>
            <p:nvPr/>
          </p:nvCxnSpPr>
          <p:spPr>
            <a:xfrm>
              <a:off x="110007" y="612504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241" name="Google Shape;241;p3"/>
            <p:cNvSpPr/>
            <p:nvPr/>
          </p:nvSpPr>
          <p:spPr>
            <a:xfrm>
              <a:off x="0" y="4571"/>
              <a:ext cx="610106" cy="7959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4397" y="0"/>
                  </a:lnTo>
                  <a:lnTo>
                    <a:pt x="14401" y="5535"/>
                  </a:lnTo>
                  <a:lnTo>
                    <a:pt x="21600" y="563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2" name="Google Shape;242;p3"/>
            <p:cNvCxnSpPr/>
            <p:nvPr/>
          </p:nvCxnSpPr>
          <p:spPr>
            <a:xfrm>
              <a:off x="412792" y="3088"/>
              <a:ext cx="197809" cy="205839"/>
            </a:xfrm>
            <a:prstGeom prst="straightConnector1">
              <a:avLst/>
            </a:pr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243" name="Google Shape;243;p3"/>
          <p:cNvGrpSpPr/>
          <p:nvPr/>
        </p:nvGrpSpPr>
        <p:grpSpPr>
          <a:xfrm>
            <a:off x="9041459" y="3948109"/>
            <a:ext cx="310342" cy="427322"/>
            <a:chOff x="0" y="3088"/>
            <a:chExt cx="610601" cy="797395"/>
          </a:xfrm>
        </p:grpSpPr>
        <p:sp>
          <p:nvSpPr>
            <p:cNvPr id="244" name="Google Shape;244;p3"/>
            <p:cNvSpPr/>
            <p:nvPr/>
          </p:nvSpPr>
          <p:spPr>
            <a:xfrm>
              <a:off x="1392" y="9291"/>
              <a:ext cx="607321" cy="78647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5" name="Google Shape;245;p3"/>
            <p:cNvCxnSpPr/>
            <p:nvPr/>
          </p:nvCxnSpPr>
          <p:spPr>
            <a:xfrm>
              <a:off x="110007" y="3167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46" name="Google Shape;246;p3"/>
            <p:cNvCxnSpPr/>
            <p:nvPr/>
          </p:nvCxnSpPr>
          <p:spPr>
            <a:xfrm>
              <a:off x="110007" y="415227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47" name="Google Shape;247;p3"/>
            <p:cNvCxnSpPr/>
            <p:nvPr/>
          </p:nvCxnSpPr>
          <p:spPr>
            <a:xfrm>
              <a:off x="110007" y="5138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48" name="Google Shape;248;p3"/>
            <p:cNvCxnSpPr/>
            <p:nvPr/>
          </p:nvCxnSpPr>
          <p:spPr>
            <a:xfrm>
              <a:off x="110007" y="612504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249" name="Google Shape;249;p3"/>
            <p:cNvSpPr/>
            <p:nvPr/>
          </p:nvSpPr>
          <p:spPr>
            <a:xfrm>
              <a:off x="0" y="4571"/>
              <a:ext cx="610106" cy="7959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4397" y="0"/>
                  </a:lnTo>
                  <a:lnTo>
                    <a:pt x="14401" y="5535"/>
                  </a:lnTo>
                  <a:lnTo>
                    <a:pt x="21600" y="563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0" name="Google Shape;250;p3"/>
            <p:cNvCxnSpPr/>
            <p:nvPr/>
          </p:nvCxnSpPr>
          <p:spPr>
            <a:xfrm>
              <a:off x="412792" y="3088"/>
              <a:ext cx="197809" cy="205839"/>
            </a:xfrm>
            <a:prstGeom prst="straightConnector1">
              <a:avLst/>
            </a:pr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251" name="Google Shape;251;p3"/>
          <p:cNvGrpSpPr/>
          <p:nvPr/>
        </p:nvGrpSpPr>
        <p:grpSpPr>
          <a:xfrm>
            <a:off x="7806818" y="3948109"/>
            <a:ext cx="310342" cy="427322"/>
            <a:chOff x="0" y="3088"/>
            <a:chExt cx="610601" cy="797395"/>
          </a:xfrm>
        </p:grpSpPr>
        <p:sp>
          <p:nvSpPr>
            <p:cNvPr id="252" name="Google Shape;252;p3"/>
            <p:cNvSpPr/>
            <p:nvPr/>
          </p:nvSpPr>
          <p:spPr>
            <a:xfrm>
              <a:off x="1392" y="9291"/>
              <a:ext cx="607321" cy="78647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3" name="Google Shape;253;p3"/>
            <p:cNvCxnSpPr/>
            <p:nvPr/>
          </p:nvCxnSpPr>
          <p:spPr>
            <a:xfrm>
              <a:off x="110007" y="3167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54" name="Google Shape;254;p3"/>
            <p:cNvCxnSpPr/>
            <p:nvPr/>
          </p:nvCxnSpPr>
          <p:spPr>
            <a:xfrm>
              <a:off x="110007" y="415227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55" name="Google Shape;255;p3"/>
            <p:cNvCxnSpPr/>
            <p:nvPr/>
          </p:nvCxnSpPr>
          <p:spPr>
            <a:xfrm>
              <a:off x="110007" y="5138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56" name="Google Shape;256;p3"/>
            <p:cNvCxnSpPr/>
            <p:nvPr/>
          </p:nvCxnSpPr>
          <p:spPr>
            <a:xfrm>
              <a:off x="110007" y="612504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257" name="Google Shape;257;p3"/>
            <p:cNvSpPr/>
            <p:nvPr/>
          </p:nvSpPr>
          <p:spPr>
            <a:xfrm>
              <a:off x="0" y="4571"/>
              <a:ext cx="610106" cy="7959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4397" y="0"/>
                  </a:lnTo>
                  <a:lnTo>
                    <a:pt x="14401" y="5535"/>
                  </a:lnTo>
                  <a:lnTo>
                    <a:pt x="21600" y="563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8" name="Google Shape;258;p3"/>
            <p:cNvCxnSpPr/>
            <p:nvPr/>
          </p:nvCxnSpPr>
          <p:spPr>
            <a:xfrm>
              <a:off x="412792" y="3088"/>
              <a:ext cx="197809" cy="205839"/>
            </a:xfrm>
            <a:prstGeom prst="straightConnector1">
              <a:avLst/>
            </a:pr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259" name="Google Shape;259;p3"/>
          <p:cNvGrpSpPr/>
          <p:nvPr/>
        </p:nvGrpSpPr>
        <p:grpSpPr>
          <a:xfrm>
            <a:off x="8066285" y="4724342"/>
            <a:ext cx="310342" cy="427322"/>
            <a:chOff x="0" y="3088"/>
            <a:chExt cx="610601" cy="797395"/>
          </a:xfrm>
        </p:grpSpPr>
        <p:sp>
          <p:nvSpPr>
            <p:cNvPr id="260" name="Google Shape;260;p3"/>
            <p:cNvSpPr/>
            <p:nvPr/>
          </p:nvSpPr>
          <p:spPr>
            <a:xfrm>
              <a:off x="1392" y="9291"/>
              <a:ext cx="607321" cy="78647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" name="Google Shape;261;p3"/>
            <p:cNvCxnSpPr/>
            <p:nvPr/>
          </p:nvCxnSpPr>
          <p:spPr>
            <a:xfrm>
              <a:off x="110007" y="3167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62" name="Google Shape;262;p3"/>
            <p:cNvCxnSpPr/>
            <p:nvPr/>
          </p:nvCxnSpPr>
          <p:spPr>
            <a:xfrm>
              <a:off x="110007" y="415227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63" name="Google Shape;263;p3"/>
            <p:cNvCxnSpPr/>
            <p:nvPr/>
          </p:nvCxnSpPr>
          <p:spPr>
            <a:xfrm>
              <a:off x="110007" y="5138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64" name="Google Shape;264;p3"/>
            <p:cNvCxnSpPr/>
            <p:nvPr/>
          </p:nvCxnSpPr>
          <p:spPr>
            <a:xfrm>
              <a:off x="110007" y="612504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265" name="Google Shape;265;p3"/>
            <p:cNvSpPr/>
            <p:nvPr/>
          </p:nvSpPr>
          <p:spPr>
            <a:xfrm>
              <a:off x="0" y="4571"/>
              <a:ext cx="610106" cy="7959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4397" y="0"/>
                  </a:lnTo>
                  <a:lnTo>
                    <a:pt x="14401" y="5535"/>
                  </a:lnTo>
                  <a:lnTo>
                    <a:pt x="21600" y="563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6" name="Google Shape;266;p3"/>
            <p:cNvCxnSpPr/>
            <p:nvPr/>
          </p:nvCxnSpPr>
          <p:spPr>
            <a:xfrm>
              <a:off x="412792" y="3088"/>
              <a:ext cx="197809" cy="205839"/>
            </a:xfrm>
            <a:prstGeom prst="straightConnector1">
              <a:avLst/>
            </a:pr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267" name="Google Shape;267;p3"/>
          <p:cNvGrpSpPr/>
          <p:nvPr/>
        </p:nvGrpSpPr>
        <p:grpSpPr>
          <a:xfrm>
            <a:off x="8746291" y="4724342"/>
            <a:ext cx="310342" cy="427322"/>
            <a:chOff x="0" y="3088"/>
            <a:chExt cx="610601" cy="797395"/>
          </a:xfrm>
        </p:grpSpPr>
        <p:sp>
          <p:nvSpPr>
            <p:cNvPr id="268" name="Google Shape;268;p3"/>
            <p:cNvSpPr/>
            <p:nvPr/>
          </p:nvSpPr>
          <p:spPr>
            <a:xfrm>
              <a:off x="1392" y="9291"/>
              <a:ext cx="607321" cy="78647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9" name="Google Shape;269;p3"/>
            <p:cNvCxnSpPr/>
            <p:nvPr/>
          </p:nvCxnSpPr>
          <p:spPr>
            <a:xfrm>
              <a:off x="110007" y="3167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70" name="Google Shape;270;p3"/>
            <p:cNvCxnSpPr/>
            <p:nvPr/>
          </p:nvCxnSpPr>
          <p:spPr>
            <a:xfrm>
              <a:off x="110007" y="415227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71" name="Google Shape;271;p3"/>
            <p:cNvCxnSpPr/>
            <p:nvPr/>
          </p:nvCxnSpPr>
          <p:spPr>
            <a:xfrm>
              <a:off x="110007" y="5138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72" name="Google Shape;272;p3"/>
            <p:cNvCxnSpPr/>
            <p:nvPr/>
          </p:nvCxnSpPr>
          <p:spPr>
            <a:xfrm>
              <a:off x="110007" y="612504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273" name="Google Shape;273;p3"/>
            <p:cNvSpPr/>
            <p:nvPr/>
          </p:nvSpPr>
          <p:spPr>
            <a:xfrm>
              <a:off x="0" y="4571"/>
              <a:ext cx="610106" cy="7959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4397" y="0"/>
                  </a:lnTo>
                  <a:lnTo>
                    <a:pt x="14401" y="5535"/>
                  </a:lnTo>
                  <a:lnTo>
                    <a:pt x="21600" y="563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4" name="Google Shape;274;p3"/>
            <p:cNvCxnSpPr/>
            <p:nvPr/>
          </p:nvCxnSpPr>
          <p:spPr>
            <a:xfrm>
              <a:off x="412792" y="3088"/>
              <a:ext cx="197809" cy="205839"/>
            </a:xfrm>
            <a:prstGeom prst="straightConnector1">
              <a:avLst/>
            </a:pr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75" name="Google Shape;275;p3"/>
          <p:cNvSpPr txBox="1"/>
          <p:nvPr/>
        </p:nvSpPr>
        <p:spPr>
          <a:xfrm>
            <a:off x="5162797" y="2820240"/>
            <a:ext cx="2036722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Molecule Graphs</a:t>
            </a:r>
            <a:endParaRPr/>
          </a:p>
        </p:txBody>
      </p:sp>
      <p:sp>
        <p:nvSpPr>
          <p:cNvPr id="276" name="Google Shape;276;p3"/>
          <p:cNvSpPr txBox="1"/>
          <p:nvPr/>
        </p:nvSpPr>
        <p:spPr>
          <a:xfrm>
            <a:off x="705280" y="2822523"/>
            <a:ext cx="2179119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Traffic Graphs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"/>
          <p:cNvSpPr txBox="1"/>
          <p:nvPr/>
        </p:nvSpPr>
        <p:spPr>
          <a:xfrm>
            <a:off x="3030541" y="2831680"/>
            <a:ext cx="1855611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Protein Graphs</a:t>
            </a:r>
            <a:endParaRPr/>
          </a:p>
        </p:txBody>
      </p:sp>
      <p:sp>
        <p:nvSpPr>
          <p:cNvPr id="278" name="Google Shape;278;p3"/>
          <p:cNvSpPr txBox="1"/>
          <p:nvPr/>
        </p:nvSpPr>
        <p:spPr>
          <a:xfrm>
            <a:off x="5813348" y="3540007"/>
            <a:ext cx="2179119" cy="324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“Benzene is toxic”</a:t>
            </a:r>
            <a:endParaRPr/>
          </a:p>
        </p:txBody>
      </p:sp>
      <p:grpSp>
        <p:nvGrpSpPr>
          <p:cNvPr id="279" name="Google Shape;279;p3"/>
          <p:cNvGrpSpPr/>
          <p:nvPr/>
        </p:nvGrpSpPr>
        <p:grpSpPr>
          <a:xfrm>
            <a:off x="5162797" y="3387833"/>
            <a:ext cx="551143" cy="668285"/>
            <a:chOff x="0" y="0"/>
            <a:chExt cx="1084382" cy="1247039"/>
          </a:xfrm>
        </p:grpSpPr>
        <p:sp>
          <p:nvSpPr>
            <p:cNvPr id="280" name="Google Shape;280;p3"/>
            <p:cNvSpPr/>
            <p:nvPr/>
          </p:nvSpPr>
          <p:spPr>
            <a:xfrm>
              <a:off x="0" y="0"/>
              <a:ext cx="1084382" cy="1247039"/>
            </a:xfrm>
            <a:custGeom>
              <a:rect b="b" l="l" r="r" t="t"/>
              <a:pathLst>
                <a:path extrusionOk="0" h="21600" w="21600">
                  <a:moveTo>
                    <a:pt x="0" y="5635"/>
                  </a:moveTo>
                  <a:lnTo>
                    <a:pt x="10800" y="0"/>
                  </a:lnTo>
                  <a:lnTo>
                    <a:pt x="21600" y="5635"/>
                  </a:lnTo>
                  <a:lnTo>
                    <a:pt x="21600" y="16153"/>
                  </a:lnTo>
                  <a:lnTo>
                    <a:pt x="10800" y="21600"/>
                  </a:lnTo>
                  <a:lnTo>
                    <a:pt x="0" y="16153"/>
                  </a:lnTo>
                  <a:lnTo>
                    <a:pt x="0" y="5635"/>
                  </a:lnTo>
                  <a:close/>
                </a:path>
              </a:pathLst>
            </a:cu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1" name="Google Shape;281;p3"/>
            <p:cNvCxnSpPr/>
            <p:nvPr/>
          </p:nvCxnSpPr>
          <p:spPr>
            <a:xfrm flipH="1" rot="10800000">
              <a:off x="107570" y="392540"/>
              <a:ext cx="1" cy="47246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82" name="Google Shape;282;p3"/>
            <p:cNvCxnSpPr/>
            <p:nvPr/>
          </p:nvCxnSpPr>
          <p:spPr>
            <a:xfrm flipH="1">
              <a:off x="572594" y="864788"/>
              <a:ext cx="409163" cy="23623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83" name="Google Shape;283;p3"/>
            <p:cNvCxnSpPr/>
            <p:nvPr/>
          </p:nvCxnSpPr>
          <p:spPr>
            <a:xfrm>
              <a:off x="570087" y="154665"/>
              <a:ext cx="409163" cy="23623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84" name="Google Shape;284;p3"/>
          <p:cNvSpPr txBox="1"/>
          <p:nvPr/>
        </p:nvSpPr>
        <p:spPr>
          <a:xfrm>
            <a:off x="5782264" y="4568218"/>
            <a:ext cx="2179119" cy="324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“Water is less toxic”</a:t>
            </a:r>
            <a:endParaRPr/>
          </a:p>
        </p:txBody>
      </p:sp>
      <p:grpSp>
        <p:nvGrpSpPr>
          <p:cNvPr id="285" name="Google Shape;285;p3"/>
          <p:cNvGrpSpPr/>
          <p:nvPr/>
        </p:nvGrpSpPr>
        <p:grpSpPr>
          <a:xfrm>
            <a:off x="5168405" y="4194268"/>
            <a:ext cx="578189" cy="1024266"/>
            <a:chOff x="0" y="-65139"/>
            <a:chExt cx="1137596" cy="1911312"/>
          </a:xfrm>
        </p:grpSpPr>
        <p:sp>
          <p:nvSpPr>
            <p:cNvPr id="286" name="Google Shape;286;p3"/>
            <p:cNvSpPr txBox="1"/>
            <p:nvPr/>
          </p:nvSpPr>
          <p:spPr>
            <a:xfrm>
              <a:off x="0" y="459912"/>
              <a:ext cx="595042" cy="81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975" lIns="44975" spcFirstLastPara="1" rIns="44975" wrap="square" tIns="44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endParaRPr/>
            </a:p>
          </p:txBody>
        </p:sp>
        <p:sp>
          <p:nvSpPr>
            <p:cNvPr id="287" name="Google Shape;287;p3"/>
            <p:cNvSpPr txBox="1"/>
            <p:nvPr/>
          </p:nvSpPr>
          <p:spPr>
            <a:xfrm>
              <a:off x="564632" y="-65139"/>
              <a:ext cx="572964" cy="81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975" lIns="44975" spcFirstLastPara="1" rIns="44975" wrap="square" tIns="44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sp>
          <p:nvSpPr>
            <p:cNvPr id="288" name="Google Shape;288;p3"/>
            <p:cNvSpPr txBox="1"/>
            <p:nvPr/>
          </p:nvSpPr>
          <p:spPr>
            <a:xfrm>
              <a:off x="564632" y="1030559"/>
              <a:ext cx="572964" cy="81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975" lIns="44975" spcFirstLastPara="1" rIns="44975" wrap="square" tIns="44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cxnSp>
          <p:nvCxnSpPr>
            <p:cNvPr id="289" name="Google Shape;289;p3"/>
            <p:cNvCxnSpPr/>
            <p:nvPr/>
          </p:nvCxnSpPr>
          <p:spPr>
            <a:xfrm flipH="1" rot="10800000">
              <a:off x="353069" y="415191"/>
              <a:ext cx="215214" cy="230674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90" name="Google Shape;290;p3"/>
            <p:cNvCxnSpPr/>
            <p:nvPr/>
          </p:nvCxnSpPr>
          <p:spPr>
            <a:xfrm>
              <a:off x="352816" y="1108694"/>
              <a:ext cx="215214" cy="230674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pic>
        <p:nvPicPr>
          <p:cNvPr descr="Image" id="291" name="Google Shape;291;p3"/>
          <p:cNvPicPr preferRelativeResize="0"/>
          <p:nvPr/>
        </p:nvPicPr>
        <p:blipFill rotWithShape="1">
          <a:blip r:embed="rId3">
            <a:alphaModFix/>
          </a:blip>
          <a:srcRect b="27223" l="13005" r="13050" t="27247"/>
          <a:stretch/>
        </p:blipFill>
        <p:spPr>
          <a:xfrm>
            <a:off x="563103" y="3724104"/>
            <a:ext cx="2317486" cy="1504558"/>
          </a:xfrm>
          <a:custGeom>
            <a:rect b="b" l="l" r="r" t="t"/>
            <a:pathLst>
              <a:path extrusionOk="0" h="21597" w="21600">
                <a:moveTo>
                  <a:pt x="1880" y="0"/>
                </a:moveTo>
                <a:cubicBezTo>
                  <a:pt x="1875" y="18"/>
                  <a:pt x="1871" y="46"/>
                  <a:pt x="1869" y="89"/>
                </a:cubicBezTo>
                <a:cubicBezTo>
                  <a:pt x="1874" y="104"/>
                  <a:pt x="1876" y="115"/>
                  <a:pt x="1884" y="135"/>
                </a:cubicBezTo>
                <a:cubicBezTo>
                  <a:pt x="1911" y="205"/>
                  <a:pt x="1909" y="249"/>
                  <a:pt x="1878" y="342"/>
                </a:cubicBezTo>
                <a:cubicBezTo>
                  <a:pt x="1846" y="440"/>
                  <a:pt x="1846" y="493"/>
                  <a:pt x="1876" y="644"/>
                </a:cubicBezTo>
                <a:cubicBezTo>
                  <a:pt x="1910" y="811"/>
                  <a:pt x="1908" y="838"/>
                  <a:pt x="1852" y="953"/>
                </a:cubicBezTo>
                <a:cubicBezTo>
                  <a:pt x="1818" y="1022"/>
                  <a:pt x="1792" y="1102"/>
                  <a:pt x="1792" y="1133"/>
                </a:cubicBezTo>
                <a:cubicBezTo>
                  <a:pt x="1792" y="1207"/>
                  <a:pt x="1692" y="1352"/>
                  <a:pt x="1668" y="1313"/>
                </a:cubicBezTo>
                <a:cubicBezTo>
                  <a:pt x="1636" y="1262"/>
                  <a:pt x="1646" y="1085"/>
                  <a:pt x="1688" y="953"/>
                </a:cubicBezTo>
                <a:cubicBezTo>
                  <a:pt x="1745" y="774"/>
                  <a:pt x="1716" y="660"/>
                  <a:pt x="1596" y="599"/>
                </a:cubicBezTo>
                <a:cubicBezTo>
                  <a:pt x="1539" y="569"/>
                  <a:pt x="1415" y="463"/>
                  <a:pt x="1320" y="364"/>
                </a:cubicBezTo>
                <a:cubicBezTo>
                  <a:pt x="1225" y="264"/>
                  <a:pt x="1132" y="183"/>
                  <a:pt x="1113" y="183"/>
                </a:cubicBezTo>
                <a:cubicBezTo>
                  <a:pt x="1110" y="183"/>
                  <a:pt x="1108" y="199"/>
                  <a:pt x="1105" y="211"/>
                </a:cubicBezTo>
                <a:cubicBezTo>
                  <a:pt x="1104" y="219"/>
                  <a:pt x="1101" y="226"/>
                  <a:pt x="1100" y="238"/>
                </a:cubicBezTo>
                <a:cubicBezTo>
                  <a:pt x="1080" y="453"/>
                  <a:pt x="1104" y="1249"/>
                  <a:pt x="1141" y="1325"/>
                </a:cubicBezTo>
                <a:cubicBezTo>
                  <a:pt x="1158" y="1361"/>
                  <a:pt x="1150" y="1396"/>
                  <a:pt x="1117" y="1426"/>
                </a:cubicBezTo>
                <a:cubicBezTo>
                  <a:pt x="1101" y="1440"/>
                  <a:pt x="1097" y="1450"/>
                  <a:pt x="1092" y="1463"/>
                </a:cubicBezTo>
                <a:cubicBezTo>
                  <a:pt x="1092" y="1478"/>
                  <a:pt x="1094" y="1496"/>
                  <a:pt x="1094" y="1511"/>
                </a:cubicBezTo>
                <a:cubicBezTo>
                  <a:pt x="1098" y="1522"/>
                  <a:pt x="1096" y="1531"/>
                  <a:pt x="1104" y="1545"/>
                </a:cubicBezTo>
                <a:cubicBezTo>
                  <a:pt x="1134" y="1604"/>
                  <a:pt x="1128" y="1631"/>
                  <a:pt x="1075" y="1716"/>
                </a:cubicBezTo>
                <a:cubicBezTo>
                  <a:pt x="1026" y="1797"/>
                  <a:pt x="1019" y="1836"/>
                  <a:pt x="1043" y="1899"/>
                </a:cubicBezTo>
                <a:cubicBezTo>
                  <a:pt x="1060" y="1944"/>
                  <a:pt x="1064" y="1999"/>
                  <a:pt x="1051" y="2021"/>
                </a:cubicBezTo>
                <a:cubicBezTo>
                  <a:pt x="1038" y="2044"/>
                  <a:pt x="987" y="2238"/>
                  <a:pt x="940" y="2455"/>
                </a:cubicBezTo>
                <a:cubicBezTo>
                  <a:pt x="914" y="2573"/>
                  <a:pt x="886" y="2690"/>
                  <a:pt x="855" y="2821"/>
                </a:cubicBezTo>
                <a:cubicBezTo>
                  <a:pt x="852" y="2838"/>
                  <a:pt x="848" y="2860"/>
                  <a:pt x="844" y="2873"/>
                </a:cubicBezTo>
                <a:cubicBezTo>
                  <a:pt x="843" y="2878"/>
                  <a:pt x="842" y="2887"/>
                  <a:pt x="840" y="2891"/>
                </a:cubicBezTo>
                <a:cubicBezTo>
                  <a:pt x="822" y="2972"/>
                  <a:pt x="799" y="3073"/>
                  <a:pt x="786" y="3127"/>
                </a:cubicBezTo>
                <a:cubicBezTo>
                  <a:pt x="748" y="3279"/>
                  <a:pt x="695" y="3503"/>
                  <a:pt x="667" y="3624"/>
                </a:cubicBezTo>
                <a:cubicBezTo>
                  <a:pt x="640" y="3746"/>
                  <a:pt x="574" y="3950"/>
                  <a:pt x="521" y="4076"/>
                </a:cubicBezTo>
                <a:cubicBezTo>
                  <a:pt x="467" y="4202"/>
                  <a:pt x="423" y="4317"/>
                  <a:pt x="423" y="4332"/>
                </a:cubicBezTo>
                <a:cubicBezTo>
                  <a:pt x="423" y="4348"/>
                  <a:pt x="396" y="4422"/>
                  <a:pt x="365" y="4494"/>
                </a:cubicBezTo>
                <a:cubicBezTo>
                  <a:pt x="353" y="4521"/>
                  <a:pt x="344" y="4547"/>
                  <a:pt x="337" y="4580"/>
                </a:cubicBezTo>
                <a:cubicBezTo>
                  <a:pt x="335" y="4590"/>
                  <a:pt x="333" y="4603"/>
                  <a:pt x="331" y="4613"/>
                </a:cubicBezTo>
                <a:cubicBezTo>
                  <a:pt x="310" y="4719"/>
                  <a:pt x="301" y="4881"/>
                  <a:pt x="291" y="5242"/>
                </a:cubicBezTo>
                <a:cubicBezTo>
                  <a:pt x="281" y="5655"/>
                  <a:pt x="262" y="5894"/>
                  <a:pt x="235" y="5963"/>
                </a:cubicBezTo>
                <a:cubicBezTo>
                  <a:pt x="213" y="6019"/>
                  <a:pt x="196" y="6092"/>
                  <a:pt x="196" y="6125"/>
                </a:cubicBezTo>
                <a:cubicBezTo>
                  <a:pt x="195" y="6157"/>
                  <a:pt x="149" y="6275"/>
                  <a:pt x="94" y="6387"/>
                </a:cubicBezTo>
                <a:cubicBezTo>
                  <a:pt x="36" y="6505"/>
                  <a:pt x="6" y="6587"/>
                  <a:pt x="0" y="6677"/>
                </a:cubicBezTo>
                <a:cubicBezTo>
                  <a:pt x="0" y="6689"/>
                  <a:pt x="3" y="6704"/>
                  <a:pt x="4" y="6717"/>
                </a:cubicBezTo>
                <a:cubicBezTo>
                  <a:pt x="6" y="6752"/>
                  <a:pt x="6" y="6784"/>
                  <a:pt x="11" y="6827"/>
                </a:cubicBezTo>
                <a:cubicBezTo>
                  <a:pt x="11" y="6827"/>
                  <a:pt x="11" y="6829"/>
                  <a:pt x="11" y="6830"/>
                </a:cubicBezTo>
                <a:cubicBezTo>
                  <a:pt x="20" y="6884"/>
                  <a:pt x="35" y="6943"/>
                  <a:pt x="55" y="7016"/>
                </a:cubicBezTo>
                <a:cubicBezTo>
                  <a:pt x="95" y="7166"/>
                  <a:pt x="108" y="7283"/>
                  <a:pt x="96" y="7382"/>
                </a:cubicBezTo>
                <a:cubicBezTo>
                  <a:pt x="67" y="7617"/>
                  <a:pt x="54" y="7751"/>
                  <a:pt x="51" y="7862"/>
                </a:cubicBezTo>
                <a:cubicBezTo>
                  <a:pt x="54" y="7933"/>
                  <a:pt x="53" y="8017"/>
                  <a:pt x="60" y="8075"/>
                </a:cubicBezTo>
                <a:cubicBezTo>
                  <a:pt x="66" y="8110"/>
                  <a:pt x="73" y="8144"/>
                  <a:pt x="83" y="8182"/>
                </a:cubicBezTo>
                <a:cubicBezTo>
                  <a:pt x="111" y="8288"/>
                  <a:pt x="147" y="8388"/>
                  <a:pt x="164" y="8405"/>
                </a:cubicBezTo>
                <a:cubicBezTo>
                  <a:pt x="181" y="8422"/>
                  <a:pt x="196" y="8532"/>
                  <a:pt x="196" y="8649"/>
                </a:cubicBezTo>
                <a:cubicBezTo>
                  <a:pt x="196" y="8784"/>
                  <a:pt x="213" y="8895"/>
                  <a:pt x="243" y="8949"/>
                </a:cubicBezTo>
                <a:cubicBezTo>
                  <a:pt x="287" y="9028"/>
                  <a:pt x="294" y="9029"/>
                  <a:pt x="342" y="8958"/>
                </a:cubicBezTo>
                <a:cubicBezTo>
                  <a:pt x="401" y="8872"/>
                  <a:pt x="406" y="8886"/>
                  <a:pt x="436" y="9181"/>
                </a:cubicBezTo>
                <a:cubicBezTo>
                  <a:pt x="455" y="9364"/>
                  <a:pt x="417" y="9446"/>
                  <a:pt x="353" y="9361"/>
                </a:cubicBezTo>
                <a:cubicBezTo>
                  <a:pt x="326" y="9324"/>
                  <a:pt x="313" y="9336"/>
                  <a:pt x="301" y="9400"/>
                </a:cubicBezTo>
                <a:cubicBezTo>
                  <a:pt x="302" y="9417"/>
                  <a:pt x="305" y="9431"/>
                  <a:pt x="305" y="9449"/>
                </a:cubicBezTo>
                <a:cubicBezTo>
                  <a:pt x="305" y="9604"/>
                  <a:pt x="324" y="9730"/>
                  <a:pt x="350" y="9822"/>
                </a:cubicBezTo>
                <a:cubicBezTo>
                  <a:pt x="360" y="9835"/>
                  <a:pt x="367" y="9849"/>
                  <a:pt x="380" y="9861"/>
                </a:cubicBezTo>
                <a:cubicBezTo>
                  <a:pt x="496" y="9972"/>
                  <a:pt x="500" y="9999"/>
                  <a:pt x="423" y="10158"/>
                </a:cubicBezTo>
                <a:cubicBezTo>
                  <a:pt x="393" y="10219"/>
                  <a:pt x="374" y="10297"/>
                  <a:pt x="368" y="10368"/>
                </a:cubicBezTo>
                <a:cubicBezTo>
                  <a:pt x="369" y="10382"/>
                  <a:pt x="367" y="10392"/>
                  <a:pt x="368" y="10408"/>
                </a:cubicBezTo>
                <a:cubicBezTo>
                  <a:pt x="371" y="10441"/>
                  <a:pt x="378" y="10481"/>
                  <a:pt x="385" y="10521"/>
                </a:cubicBezTo>
                <a:cubicBezTo>
                  <a:pt x="388" y="10527"/>
                  <a:pt x="388" y="10537"/>
                  <a:pt x="391" y="10542"/>
                </a:cubicBezTo>
                <a:cubicBezTo>
                  <a:pt x="405" y="10566"/>
                  <a:pt x="449" y="10716"/>
                  <a:pt x="489" y="10875"/>
                </a:cubicBezTo>
                <a:cubicBezTo>
                  <a:pt x="528" y="11034"/>
                  <a:pt x="587" y="11216"/>
                  <a:pt x="619" y="11281"/>
                </a:cubicBezTo>
                <a:cubicBezTo>
                  <a:pt x="650" y="11346"/>
                  <a:pt x="671" y="11430"/>
                  <a:pt x="662" y="11467"/>
                </a:cubicBezTo>
                <a:cubicBezTo>
                  <a:pt x="653" y="11504"/>
                  <a:pt x="659" y="11563"/>
                  <a:pt x="677" y="11599"/>
                </a:cubicBezTo>
                <a:cubicBezTo>
                  <a:pt x="701" y="11645"/>
                  <a:pt x="701" y="11722"/>
                  <a:pt x="679" y="11882"/>
                </a:cubicBezTo>
                <a:cubicBezTo>
                  <a:pt x="668" y="11963"/>
                  <a:pt x="666" y="12025"/>
                  <a:pt x="669" y="12078"/>
                </a:cubicBezTo>
                <a:cubicBezTo>
                  <a:pt x="681" y="12138"/>
                  <a:pt x="700" y="12184"/>
                  <a:pt x="731" y="12221"/>
                </a:cubicBezTo>
                <a:cubicBezTo>
                  <a:pt x="738" y="12224"/>
                  <a:pt x="742" y="12227"/>
                  <a:pt x="750" y="12227"/>
                </a:cubicBezTo>
                <a:cubicBezTo>
                  <a:pt x="770" y="12227"/>
                  <a:pt x="861" y="12283"/>
                  <a:pt x="951" y="12350"/>
                </a:cubicBezTo>
                <a:cubicBezTo>
                  <a:pt x="1063" y="12433"/>
                  <a:pt x="1132" y="12520"/>
                  <a:pt x="1171" y="12627"/>
                </a:cubicBezTo>
                <a:cubicBezTo>
                  <a:pt x="1205" y="12719"/>
                  <a:pt x="1259" y="12797"/>
                  <a:pt x="1303" y="12814"/>
                </a:cubicBezTo>
                <a:cubicBezTo>
                  <a:pt x="1400" y="12851"/>
                  <a:pt x="1474" y="12960"/>
                  <a:pt x="1478" y="13064"/>
                </a:cubicBezTo>
                <a:cubicBezTo>
                  <a:pt x="1496" y="13096"/>
                  <a:pt x="1513" y="13125"/>
                  <a:pt x="1532" y="13165"/>
                </a:cubicBezTo>
                <a:cubicBezTo>
                  <a:pt x="1647" y="13210"/>
                  <a:pt x="1846" y="13802"/>
                  <a:pt x="1854" y="14142"/>
                </a:cubicBezTo>
                <a:cubicBezTo>
                  <a:pt x="1854" y="14160"/>
                  <a:pt x="1857" y="14171"/>
                  <a:pt x="1857" y="14187"/>
                </a:cubicBezTo>
                <a:lnTo>
                  <a:pt x="1873" y="14319"/>
                </a:lnTo>
                <a:cubicBezTo>
                  <a:pt x="1877" y="14338"/>
                  <a:pt x="1882" y="14358"/>
                  <a:pt x="1888" y="14358"/>
                </a:cubicBezTo>
                <a:cubicBezTo>
                  <a:pt x="2033" y="14358"/>
                  <a:pt x="2813" y="14521"/>
                  <a:pt x="2841" y="14557"/>
                </a:cubicBezTo>
                <a:cubicBezTo>
                  <a:pt x="2861" y="14582"/>
                  <a:pt x="2873" y="14635"/>
                  <a:pt x="2869" y="14673"/>
                </a:cubicBezTo>
                <a:cubicBezTo>
                  <a:pt x="2868" y="14685"/>
                  <a:pt x="2883" y="14709"/>
                  <a:pt x="2912" y="14746"/>
                </a:cubicBezTo>
                <a:cubicBezTo>
                  <a:pt x="3001" y="14858"/>
                  <a:pt x="3229" y="15087"/>
                  <a:pt x="3604" y="15439"/>
                </a:cubicBezTo>
                <a:lnTo>
                  <a:pt x="4127" y="15931"/>
                </a:lnTo>
                <a:cubicBezTo>
                  <a:pt x="4268" y="16045"/>
                  <a:pt x="4385" y="16123"/>
                  <a:pt x="4499" y="16175"/>
                </a:cubicBezTo>
                <a:lnTo>
                  <a:pt x="4674" y="16224"/>
                </a:lnTo>
                <a:cubicBezTo>
                  <a:pt x="4854" y="16272"/>
                  <a:pt x="5130" y="16337"/>
                  <a:pt x="5287" y="16370"/>
                </a:cubicBezTo>
                <a:cubicBezTo>
                  <a:pt x="5591" y="16436"/>
                  <a:pt x="5613" y="16428"/>
                  <a:pt x="5614" y="16227"/>
                </a:cubicBezTo>
                <a:cubicBezTo>
                  <a:pt x="5614" y="16171"/>
                  <a:pt x="5627" y="16113"/>
                  <a:pt x="5642" y="16099"/>
                </a:cubicBezTo>
                <a:cubicBezTo>
                  <a:pt x="5657" y="16084"/>
                  <a:pt x="5827" y="16103"/>
                  <a:pt x="6020" y="16141"/>
                </a:cubicBezTo>
                <a:lnTo>
                  <a:pt x="6372" y="16212"/>
                </a:lnTo>
                <a:lnTo>
                  <a:pt x="6526" y="16502"/>
                </a:lnTo>
                <a:cubicBezTo>
                  <a:pt x="6611" y="16661"/>
                  <a:pt x="6760" y="16921"/>
                  <a:pt x="6857" y="17079"/>
                </a:cubicBezTo>
                <a:cubicBezTo>
                  <a:pt x="7022" y="17346"/>
                  <a:pt x="7133" y="17636"/>
                  <a:pt x="7137" y="17790"/>
                </a:cubicBezTo>
                <a:cubicBezTo>
                  <a:pt x="7137" y="17790"/>
                  <a:pt x="7137" y="17793"/>
                  <a:pt x="7137" y="17793"/>
                </a:cubicBezTo>
                <a:cubicBezTo>
                  <a:pt x="7137" y="17794"/>
                  <a:pt x="7137" y="17795"/>
                  <a:pt x="7137" y="17796"/>
                </a:cubicBezTo>
                <a:cubicBezTo>
                  <a:pt x="7137" y="17814"/>
                  <a:pt x="7142" y="17837"/>
                  <a:pt x="7139" y="17851"/>
                </a:cubicBezTo>
                <a:cubicBezTo>
                  <a:pt x="7130" y="17886"/>
                  <a:pt x="7131" y="17923"/>
                  <a:pt x="7135" y="17961"/>
                </a:cubicBezTo>
                <a:cubicBezTo>
                  <a:pt x="7136" y="17972"/>
                  <a:pt x="7135" y="17984"/>
                  <a:pt x="7137" y="17994"/>
                </a:cubicBezTo>
                <a:cubicBezTo>
                  <a:pt x="7162" y="18130"/>
                  <a:pt x="7262" y="18288"/>
                  <a:pt x="7458" y="18510"/>
                </a:cubicBezTo>
                <a:cubicBezTo>
                  <a:pt x="7618" y="18691"/>
                  <a:pt x="7717" y="18778"/>
                  <a:pt x="7761" y="18782"/>
                </a:cubicBezTo>
                <a:cubicBezTo>
                  <a:pt x="7769" y="18781"/>
                  <a:pt x="7777" y="18779"/>
                  <a:pt x="7785" y="18776"/>
                </a:cubicBezTo>
                <a:cubicBezTo>
                  <a:pt x="7816" y="18750"/>
                  <a:pt x="7869" y="18642"/>
                  <a:pt x="7913" y="18517"/>
                </a:cubicBezTo>
                <a:cubicBezTo>
                  <a:pt x="8029" y="18187"/>
                  <a:pt x="8135" y="18106"/>
                  <a:pt x="8334" y="18190"/>
                </a:cubicBezTo>
                <a:cubicBezTo>
                  <a:pt x="8414" y="18224"/>
                  <a:pt x="8500" y="18251"/>
                  <a:pt x="8524" y="18251"/>
                </a:cubicBezTo>
                <a:cubicBezTo>
                  <a:pt x="8574" y="18251"/>
                  <a:pt x="8953" y="18883"/>
                  <a:pt x="8953" y="18965"/>
                </a:cubicBezTo>
                <a:cubicBezTo>
                  <a:pt x="8953" y="19129"/>
                  <a:pt x="9131" y="19668"/>
                  <a:pt x="9271" y="19927"/>
                </a:cubicBezTo>
                <a:cubicBezTo>
                  <a:pt x="9393" y="20155"/>
                  <a:pt x="9434" y="20266"/>
                  <a:pt x="9449" y="20428"/>
                </a:cubicBezTo>
                <a:cubicBezTo>
                  <a:pt x="9460" y="20535"/>
                  <a:pt x="9497" y="20711"/>
                  <a:pt x="9538" y="20864"/>
                </a:cubicBezTo>
                <a:cubicBezTo>
                  <a:pt x="9564" y="20952"/>
                  <a:pt x="9592" y="21041"/>
                  <a:pt x="9618" y="21099"/>
                </a:cubicBezTo>
                <a:cubicBezTo>
                  <a:pt x="9631" y="21119"/>
                  <a:pt x="9642" y="21142"/>
                  <a:pt x="9658" y="21160"/>
                </a:cubicBezTo>
                <a:cubicBezTo>
                  <a:pt x="9663" y="21167"/>
                  <a:pt x="9665" y="21175"/>
                  <a:pt x="9671" y="21182"/>
                </a:cubicBezTo>
                <a:cubicBezTo>
                  <a:pt x="9678" y="21190"/>
                  <a:pt x="9693" y="21198"/>
                  <a:pt x="9701" y="21206"/>
                </a:cubicBezTo>
                <a:cubicBezTo>
                  <a:pt x="9737" y="21230"/>
                  <a:pt x="9774" y="21252"/>
                  <a:pt x="9842" y="21307"/>
                </a:cubicBezTo>
                <a:cubicBezTo>
                  <a:pt x="9937" y="21383"/>
                  <a:pt x="10054" y="21447"/>
                  <a:pt x="10103" y="21447"/>
                </a:cubicBezTo>
                <a:cubicBezTo>
                  <a:pt x="10153" y="21448"/>
                  <a:pt x="10231" y="21488"/>
                  <a:pt x="10278" y="21539"/>
                </a:cubicBezTo>
                <a:cubicBezTo>
                  <a:pt x="10293" y="21555"/>
                  <a:pt x="10297" y="21552"/>
                  <a:pt x="10308" y="21563"/>
                </a:cubicBezTo>
                <a:cubicBezTo>
                  <a:pt x="10349" y="21578"/>
                  <a:pt x="10387" y="21594"/>
                  <a:pt x="10416" y="21597"/>
                </a:cubicBezTo>
                <a:cubicBezTo>
                  <a:pt x="10420" y="21589"/>
                  <a:pt x="10425" y="21584"/>
                  <a:pt x="10431" y="21573"/>
                </a:cubicBezTo>
                <a:cubicBezTo>
                  <a:pt x="10453" y="21528"/>
                  <a:pt x="10453" y="21485"/>
                  <a:pt x="10425" y="21420"/>
                </a:cubicBezTo>
                <a:cubicBezTo>
                  <a:pt x="10382" y="21319"/>
                  <a:pt x="10305" y="20847"/>
                  <a:pt x="10320" y="20776"/>
                </a:cubicBezTo>
                <a:cubicBezTo>
                  <a:pt x="10325" y="20750"/>
                  <a:pt x="10333" y="20660"/>
                  <a:pt x="10337" y="20577"/>
                </a:cubicBezTo>
                <a:cubicBezTo>
                  <a:pt x="10340" y="20495"/>
                  <a:pt x="10355" y="20402"/>
                  <a:pt x="10370" y="20370"/>
                </a:cubicBezTo>
                <a:cubicBezTo>
                  <a:pt x="10419" y="20267"/>
                  <a:pt x="10433" y="20163"/>
                  <a:pt x="10402" y="20113"/>
                </a:cubicBezTo>
                <a:cubicBezTo>
                  <a:pt x="10363" y="20049"/>
                  <a:pt x="10397" y="19964"/>
                  <a:pt x="10463" y="19964"/>
                </a:cubicBezTo>
                <a:cubicBezTo>
                  <a:pt x="10495" y="19964"/>
                  <a:pt x="10527" y="19913"/>
                  <a:pt x="10545" y="19826"/>
                </a:cubicBezTo>
                <a:cubicBezTo>
                  <a:pt x="10562" y="19750"/>
                  <a:pt x="10594" y="19686"/>
                  <a:pt x="10619" y="19686"/>
                </a:cubicBezTo>
                <a:cubicBezTo>
                  <a:pt x="10643" y="19686"/>
                  <a:pt x="10664" y="19664"/>
                  <a:pt x="10664" y="19637"/>
                </a:cubicBezTo>
                <a:cubicBezTo>
                  <a:pt x="10664" y="19610"/>
                  <a:pt x="10703" y="19566"/>
                  <a:pt x="10750" y="19539"/>
                </a:cubicBezTo>
                <a:cubicBezTo>
                  <a:pt x="10817" y="19502"/>
                  <a:pt x="10830" y="19476"/>
                  <a:pt x="10807" y="19429"/>
                </a:cubicBezTo>
                <a:cubicBezTo>
                  <a:pt x="10765" y="19348"/>
                  <a:pt x="10804" y="19314"/>
                  <a:pt x="10968" y="19289"/>
                </a:cubicBezTo>
                <a:cubicBezTo>
                  <a:pt x="11045" y="19277"/>
                  <a:pt x="11177" y="19183"/>
                  <a:pt x="11277" y="19087"/>
                </a:cubicBezTo>
                <a:cubicBezTo>
                  <a:pt x="11319" y="19035"/>
                  <a:pt x="11363" y="18979"/>
                  <a:pt x="11404" y="18913"/>
                </a:cubicBezTo>
                <a:cubicBezTo>
                  <a:pt x="11413" y="18900"/>
                  <a:pt x="11421" y="18889"/>
                  <a:pt x="11429" y="18877"/>
                </a:cubicBezTo>
                <a:cubicBezTo>
                  <a:pt x="11441" y="18851"/>
                  <a:pt x="11449" y="18829"/>
                  <a:pt x="11466" y="18800"/>
                </a:cubicBezTo>
                <a:cubicBezTo>
                  <a:pt x="11502" y="18743"/>
                  <a:pt x="11515" y="18676"/>
                  <a:pt x="11504" y="18605"/>
                </a:cubicBezTo>
                <a:cubicBezTo>
                  <a:pt x="11479" y="18443"/>
                  <a:pt x="11548" y="18371"/>
                  <a:pt x="11649" y="18455"/>
                </a:cubicBezTo>
                <a:cubicBezTo>
                  <a:pt x="11681" y="18482"/>
                  <a:pt x="11702" y="18496"/>
                  <a:pt x="11726" y="18498"/>
                </a:cubicBezTo>
                <a:cubicBezTo>
                  <a:pt x="11736" y="18496"/>
                  <a:pt x="11747" y="18492"/>
                  <a:pt x="11758" y="18489"/>
                </a:cubicBezTo>
                <a:cubicBezTo>
                  <a:pt x="11775" y="18484"/>
                  <a:pt x="11792" y="18481"/>
                  <a:pt x="11816" y="18465"/>
                </a:cubicBezTo>
                <a:cubicBezTo>
                  <a:pt x="11960" y="18369"/>
                  <a:pt x="12253" y="18283"/>
                  <a:pt x="12339" y="18312"/>
                </a:cubicBezTo>
                <a:cubicBezTo>
                  <a:pt x="12433" y="18344"/>
                  <a:pt x="12497" y="18367"/>
                  <a:pt x="12555" y="18385"/>
                </a:cubicBezTo>
                <a:cubicBezTo>
                  <a:pt x="12669" y="18394"/>
                  <a:pt x="12764" y="18388"/>
                  <a:pt x="12814" y="18358"/>
                </a:cubicBezTo>
                <a:cubicBezTo>
                  <a:pt x="12821" y="18346"/>
                  <a:pt x="12828" y="18339"/>
                  <a:pt x="12835" y="18324"/>
                </a:cubicBezTo>
                <a:cubicBezTo>
                  <a:pt x="12857" y="18278"/>
                  <a:pt x="12880" y="18255"/>
                  <a:pt x="12905" y="18242"/>
                </a:cubicBezTo>
                <a:lnTo>
                  <a:pt x="12910" y="18233"/>
                </a:lnTo>
                <a:lnTo>
                  <a:pt x="12916" y="18239"/>
                </a:lnTo>
                <a:cubicBezTo>
                  <a:pt x="12919" y="18238"/>
                  <a:pt x="12922" y="18236"/>
                  <a:pt x="12925" y="18236"/>
                </a:cubicBezTo>
                <a:lnTo>
                  <a:pt x="12925" y="18233"/>
                </a:lnTo>
                <a:lnTo>
                  <a:pt x="12927" y="18233"/>
                </a:lnTo>
                <a:cubicBezTo>
                  <a:pt x="12970" y="18226"/>
                  <a:pt x="13016" y="18263"/>
                  <a:pt x="13074" y="18352"/>
                </a:cubicBezTo>
                <a:cubicBezTo>
                  <a:pt x="13175" y="18507"/>
                  <a:pt x="13260" y="18613"/>
                  <a:pt x="13324" y="18669"/>
                </a:cubicBezTo>
                <a:cubicBezTo>
                  <a:pt x="13325" y="18670"/>
                  <a:pt x="13325" y="18669"/>
                  <a:pt x="13326" y="18669"/>
                </a:cubicBezTo>
                <a:cubicBezTo>
                  <a:pt x="13363" y="18694"/>
                  <a:pt x="13402" y="18705"/>
                  <a:pt x="13442" y="18712"/>
                </a:cubicBezTo>
                <a:cubicBezTo>
                  <a:pt x="13463" y="18710"/>
                  <a:pt x="13491" y="18708"/>
                  <a:pt x="13521" y="18706"/>
                </a:cubicBezTo>
                <a:cubicBezTo>
                  <a:pt x="13535" y="18694"/>
                  <a:pt x="13551" y="18685"/>
                  <a:pt x="13572" y="18681"/>
                </a:cubicBezTo>
                <a:cubicBezTo>
                  <a:pt x="13572" y="18681"/>
                  <a:pt x="13574" y="18681"/>
                  <a:pt x="13574" y="18681"/>
                </a:cubicBezTo>
                <a:cubicBezTo>
                  <a:pt x="13577" y="18681"/>
                  <a:pt x="13582" y="18681"/>
                  <a:pt x="13585" y="18681"/>
                </a:cubicBezTo>
                <a:cubicBezTo>
                  <a:pt x="13606" y="18680"/>
                  <a:pt x="13626" y="18680"/>
                  <a:pt x="13649" y="18688"/>
                </a:cubicBezTo>
                <a:cubicBezTo>
                  <a:pt x="13655" y="18689"/>
                  <a:pt x="13656" y="18686"/>
                  <a:pt x="13661" y="18688"/>
                </a:cubicBezTo>
                <a:cubicBezTo>
                  <a:pt x="13717" y="18675"/>
                  <a:pt x="13746" y="18649"/>
                  <a:pt x="13766" y="18565"/>
                </a:cubicBezTo>
                <a:lnTo>
                  <a:pt x="13796" y="18440"/>
                </a:lnTo>
                <a:lnTo>
                  <a:pt x="13956" y="18581"/>
                </a:lnTo>
                <a:cubicBezTo>
                  <a:pt x="13992" y="18612"/>
                  <a:pt x="14023" y="18643"/>
                  <a:pt x="14050" y="18672"/>
                </a:cubicBezTo>
                <a:cubicBezTo>
                  <a:pt x="14083" y="18687"/>
                  <a:pt x="14111" y="18694"/>
                  <a:pt x="14119" y="18681"/>
                </a:cubicBezTo>
                <a:cubicBezTo>
                  <a:pt x="14126" y="18670"/>
                  <a:pt x="14100" y="18622"/>
                  <a:pt x="14065" y="18568"/>
                </a:cubicBezTo>
                <a:cubicBezTo>
                  <a:pt x="14028" y="18535"/>
                  <a:pt x="13993" y="18497"/>
                  <a:pt x="13978" y="18468"/>
                </a:cubicBezTo>
                <a:cubicBezTo>
                  <a:pt x="13945" y="18403"/>
                  <a:pt x="13951" y="18371"/>
                  <a:pt x="14027" y="18220"/>
                </a:cubicBezTo>
                <a:cubicBezTo>
                  <a:pt x="14060" y="18155"/>
                  <a:pt x="14084" y="18098"/>
                  <a:pt x="14099" y="18052"/>
                </a:cubicBezTo>
                <a:cubicBezTo>
                  <a:pt x="14099" y="18051"/>
                  <a:pt x="14100" y="18050"/>
                  <a:pt x="14100" y="18049"/>
                </a:cubicBezTo>
                <a:cubicBezTo>
                  <a:pt x="14103" y="18042"/>
                  <a:pt x="14100" y="18041"/>
                  <a:pt x="14102" y="18034"/>
                </a:cubicBezTo>
                <a:cubicBezTo>
                  <a:pt x="14135" y="17915"/>
                  <a:pt x="14097" y="17887"/>
                  <a:pt x="13991" y="18022"/>
                </a:cubicBezTo>
                <a:cubicBezTo>
                  <a:pt x="13913" y="18121"/>
                  <a:pt x="13860" y="18109"/>
                  <a:pt x="13860" y="17991"/>
                </a:cubicBezTo>
                <a:cubicBezTo>
                  <a:pt x="13860" y="17938"/>
                  <a:pt x="13846" y="17933"/>
                  <a:pt x="13803" y="17970"/>
                </a:cubicBezTo>
                <a:cubicBezTo>
                  <a:pt x="13721" y="18042"/>
                  <a:pt x="13603" y="18029"/>
                  <a:pt x="13583" y="17946"/>
                </a:cubicBezTo>
                <a:cubicBezTo>
                  <a:pt x="13573" y="17903"/>
                  <a:pt x="13591" y="17832"/>
                  <a:pt x="13627" y="17775"/>
                </a:cubicBezTo>
                <a:cubicBezTo>
                  <a:pt x="13681" y="17687"/>
                  <a:pt x="13698" y="17682"/>
                  <a:pt x="13783" y="17732"/>
                </a:cubicBezTo>
                <a:cubicBezTo>
                  <a:pt x="13908" y="17805"/>
                  <a:pt x="14005" y="17801"/>
                  <a:pt x="14074" y="17723"/>
                </a:cubicBezTo>
                <a:cubicBezTo>
                  <a:pt x="14145" y="17643"/>
                  <a:pt x="14259" y="17604"/>
                  <a:pt x="14450" y="17595"/>
                </a:cubicBezTo>
                <a:cubicBezTo>
                  <a:pt x="14506" y="17592"/>
                  <a:pt x="14533" y="17586"/>
                  <a:pt x="14555" y="17576"/>
                </a:cubicBezTo>
                <a:cubicBezTo>
                  <a:pt x="14565" y="17571"/>
                  <a:pt x="14577" y="17564"/>
                  <a:pt x="14584" y="17558"/>
                </a:cubicBezTo>
                <a:cubicBezTo>
                  <a:pt x="14587" y="17553"/>
                  <a:pt x="14591" y="17549"/>
                  <a:pt x="14593" y="17543"/>
                </a:cubicBezTo>
                <a:cubicBezTo>
                  <a:pt x="14593" y="17541"/>
                  <a:pt x="14594" y="17541"/>
                  <a:pt x="14595" y="17540"/>
                </a:cubicBezTo>
                <a:cubicBezTo>
                  <a:pt x="14595" y="17539"/>
                  <a:pt x="14596" y="17537"/>
                  <a:pt x="14597" y="17537"/>
                </a:cubicBezTo>
                <a:cubicBezTo>
                  <a:pt x="14600" y="17523"/>
                  <a:pt x="14601" y="17506"/>
                  <a:pt x="14601" y="17485"/>
                </a:cubicBezTo>
                <a:cubicBezTo>
                  <a:pt x="14601" y="17378"/>
                  <a:pt x="14672" y="17246"/>
                  <a:pt x="14695" y="17311"/>
                </a:cubicBezTo>
                <a:cubicBezTo>
                  <a:pt x="14702" y="17331"/>
                  <a:pt x="14716" y="17404"/>
                  <a:pt x="14727" y="17475"/>
                </a:cubicBezTo>
                <a:cubicBezTo>
                  <a:pt x="14734" y="17524"/>
                  <a:pt x="14741" y="17553"/>
                  <a:pt x="14753" y="17570"/>
                </a:cubicBezTo>
                <a:cubicBezTo>
                  <a:pt x="14759" y="17575"/>
                  <a:pt x="14764" y="17579"/>
                  <a:pt x="14772" y="17582"/>
                </a:cubicBezTo>
                <a:cubicBezTo>
                  <a:pt x="14790" y="17592"/>
                  <a:pt x="14814" y="17592"/>
                  <a:pt x="14864" y="17582"/>
                </a:cubicBezTo>
                <a:cubicBezTo>
                  <a:pt x="14930" y="17570"/>
                  <a:pt x="14993" y="17532"/>
                  <a:pt x="15007" y="17491"/>
                </a:cubicBezTo>
                <a:cubicBezTo>
                  <a:pt x="15024" y="17442"/>
                  <a:pt x="15055" y="17426"/>
                  <a:pt x="15101" y="17445"/>
                </a:cubicBezTo>
                <a:cubicBezTo>
                  <a:pt x="15138" y="17460"/>
                  <a:pt x="15212" y="17449"/>
                  <a:pt x="15264" y="17421"/>
                </a:cubicBezTo>
                <a:cubicBezTo>
                  <a:pt x="15347" y="17376"/>
                  <a:pt x="15379" y="17386"/>
                  <a:pt x="15509" y="17488"/>
                </a:cubicBezTo>
                <a:cubicBezTo>
                  <a:pt x="15591" y="17552"/>
                  <a:pt x="15673" y="17592"/>
                  <a:pt x="15689" y="17576"/>
                </a:cubicBezTo>
                <a:cubicBezTo>
                  <a:pt x="15729" y="17536"/>
                  <a:pt x="15907" y="17835"/>
                  <a:pt x="15896" y="17915"/>
                </a:cubicBezTo>
                <a:cubicBezTo>
                  <a:pt x="15911" y="17933"/>
                  <a:pt x="15929" y="17945"/>
                  <a:pt x="15947" y="17949"/>
                </a:cubicBezTo>
                <a:cubicBezTo>
                  <a:pt x="16070" y="17887"/>
                  <a:pt x="16287" y="17679"/>
                  <a:pt x="16315" y="17595"/>
                </a:cubicBezTo>
                <a:cubicBezTo>
                  <a:pt x="16379" y="17402"/>
                  <a:pt x="16578" y="17524"/>
                  <a:pt x="16817" y="17906"/>
                </a:cubicBezTo>
                <a:cubicBezTo>
                  <a:pt x="16904" y="18044"/>
                  <a:pt x="16997" y="18159"/>
                  <a:pt x="17026" y="18159"/>
                </a:cubicBezTo>
                <a:cubicBezTo>
                  <a:pt x="17054" y="18159"/>
                  <a:pt x="17108" y="18223"/>
                  <a:pt x="17142" y="18303"/>
                </a:cubicBezTo>
                <a:cubicBezTo>
                  <a:pt x="17207" y="18449"/>
                  <a:pt x="17219" y="18635"/>
                  <a:pt x="17195" y="19072"/>
                </a:cubicBezTo>
                <a:cubicBezTo>
                  <a:pt x="17189" y="19182"/>
                  <a:pt x="17199" y="19292"/>
                  <a:pt x="17218" y="19323"/>
                </a:cubicBezTo>
                <a:cubicBezTo>
                  <a:pt x="17243" y="19363"/>
                  <a:pt x="17246" y="19354"/>
                  <a:pt x="17235" y="19283"/>
                </a:cubicBezTo>
                <a:cubicBezTo>
                  <a:pt x="17216" y="19166"/>
                  <a:pt x="17249" y="19129"/>
                  <a:pt x="17330" y="19179"/>
                </a:cubicBezTo>
                <a:cubicBezTo>
                  <a:pt x="17391" y="19216"/>
                  <a:pt x="17392" y="19222"/>
                  <a:pt x="17347" y="19405"/>
                </a:cubicBezTo>
                <a:cubicBezTo>
                  <a:pt x="17305" y="19578"/>
                  <a:pt x="17306" y="19602"/>
                  <a:pt x="17349" y="19680"/>
                </a:cubicBezTo>
                <a:cubicBezTo>
                  <a:pt x="17375" y="19726"/>
                  <a:pt x="17396" y="19788"/>
                  <a:pt x="17396" y="19817"/>
                </a:cubicBezTo>
                <a:cubicBezTo>
                  <a:pt x="17396" y="19823"/>
                  <a:pt x="17401" y="19829"/>
                  <a:pt x="17402" y="19835"/>
                </a:cubicBezTo>
                <a:cubicBezTo>
                  <a:pt x="17425" y="19882"/>
                  <a:pt x="17454" y="19934"/>
                  <a:pt x="17483" y="19985"/>
                </a:cubicBezTo>
                <a:cubicBezTo>
                  <a:pt x="17511" y="20015"/>
                  <a:pt x="17539" y="20038"/>
                  <a:pt x="17556" y="20028"/>
                </a:cubicBezTo>
                <a:cubicBezTo>
                  <a:pt x="17580" y="20013"/>
                  <a:pt x="17608" y="20060"/>
                  <a:pt x="17633" y="20156"/>
                </a:cubicBezTo>
                <a:cubicBezTo>
                  <a:pt x="17655" y="20241"/>
                  <a:pt x="17695" y="20343"/>
                  <a:pt x="17721" y="20379"/>
                </a:cubicBezTo>
                <a:cubicBezTo>
                  <a:pt x="17748" y="20415"/>
                  <a:pt x="17788" y="20514"/>
                  <a:pt x="17810" y="20599"/>
                </a:cubicBezTo>
                <a:cubicBezTo>
                  <a:pt x="17832" y="20684"/>
                  <a:pt x="17870" y="20751"/>
                  <a:pt x="17894" y="20751"/>
                </a:cubicBezTo>
                <a:cubicBezTo>
                  <a:pt x="17897" y="20753"/>
                  <a:pt x="17897" y="20759"/>
                  <a:pt x="17900" y="20760"/>
                </a:cubicBezTo>
                <a:cubicBezTo>
                  <a:pt x="17917" y="20770"/>
                  <a:pt x="17939" y="20792"/>
                  <a:pt x="17962" y="20822"/>
                </a:cubicBezTo>
                <a:cubicBezTo>
                  <a:pt x="18047" y="20927"/>
                  <a:pt x="18169" y="21120"/>
                  <a:pt x="18205" y="21212"/>
                </a:cubicBezTo>
                <a:cubicBezTo>
                  <a:pt x="18235" y="21237"/>
                  <a:pt x="18264" y="21250"/>
                  <a:pt x="18293" y="21255"/>
                </a:cubicBezTo>
                <a:cubicBezTo>
                  <a:pt x="18311" y="21248"/>
                  <a:pt x="18329" y="21246"/>
                  <a:pt x="18351" y="21234"/>
                </a:cubicBezTo>
                <a:cubicBezTo>
                  <a:pt x="18479" y="21163"/>
                  <a:pt x="18524" y="21061"/>
                  <a:pt x="18492" y="20925"/>
                </a:cubicBezTo>
                <a:cubicBezTo>
                  <a:pt x="18483" y="20886"/>
                  <a:pt x="18493" y="20805"/>
                  <a:pt x="18513" y="20745"/>
                </a:cubicBezTo>
                <a:cubicBezTo>
                  <a:pt x="18523" y="20716"/>
                  <a:pt x="18530" y="20673"/>
                  <a:pt x="18536" y="20626"/>
                </a:cubicBezTo>
                <a:cubicBezTo>
                  <a:pt x="18539" y="20432"/>
                  <a:pt x="18536" y="20249"/>
                  <a:pt x="18526" y="20089"/>
                </a:cubicBezTo>
                <a:cubicBezTo>
                  <a:pt x="18506" y="19868"/>
                  <a:pt x="18471" y="19655"/>
                  <a:pt x="18425" y="19570"/>
                </a:cubicBezTo>
                <a:cubicBezTo>
                  <a:pt x="18396" y="19519"/>
                  <a:pt x="18345" y="19385"/>
                  <a:pt x="18310" y="19271"/>
                </a:cubicBezTo>
                <a:cubicBezTo>
                  <a:pt x="18275" y="19156"/>
                  <a:pt x="18228" y="19026"/>
                  <a:pt x="18205" y="18984"/>
                </a:cubicBezTo>
                <a:cubicBezTo>
                  <a:pt x="18176" y="18930"/>
                  <a:pt x="18162" y="18821"/>
                  <a:pt x="18148" y="18599"/>
                </a:cubicBezTo>
                <a:cubicBezTo>
                  <a:pt x="18140" y="18530"/>
                  <a:pt x="18116" y="18444"/>
                  <a:pt x="18084" y="18367"/>
                </a:cubicBezTo>
                <a:cubicBezTo>
                  <a:pt x="18053" y="18302"/>
                  <a:pt x="18025" y="18241"/>
                  <a:pt x="17955" y="18114"/>
                </a:cubicBezTo>
                <a:cubicBezTo>
                  <a:pt x="17814" y="17860"/>
                  <a:pt x="17752" y="17703"/>
                  <a:pt x="17695" y="17448"/>
                </a:cubicBezTo>
                <a:cubicBezTo>
                  <a:pt x="17654" y="17264"/>
                  <a:pt x="17612" y="17083"/>
                  <a:pt x="17599" y="17045"/>
                </a:cubicBezTo>
                <a:cubicBezTo>
                  <a:pt x="17587" y="17007"/>
                  <a:pt x="17559" y="16871"/>
                  <a:pt x="17539" y="16743"/>
                </a:cubicBezTo>
                <a:cubicBezTo>
                  <a:pt x="17507" y="16542"/>
                  <a:pt x="17510" y="16465"/>
                  <a:pt x="17552" y="16187"/>
                </a:cubicBezTo>
                <a:cubicBezTo>
                  <a:pt x="17579" y="16010"/>
                  <a:pt x="17625" y="15807"/>
                  <a:pt x="17656" y="15738"/>
                </a:cubicBezTo>
                <a:cubicBezTo>
                  <a:pt x="17686" y="15669"/>
                  <a:pt x="17710" y="15585"/>
                  <a:pt x="17710" y="15549"/>
                </a:cubicBezTo>
                <a:cubicBezTo>
                  <a:pt x="17710" y="15513"/>
                  <a:pt x="17734" y="15433"/>
                  <a:pt x="17763" y="15372"/>
                </a:cubicBezTo>
                <a:cubicBezTo>
                  <a:pt x="17792" y="15311"/>
                  <a:pt x="17822" y="15228"/>
                  <a:pt x="17832" y="15183"/>
                </a:cubicBezTo>
                <a:cubicBezTo>
                  <a:pt x="17842" y="15138"/>
                  <a:pt x="17882" y="15081"/>
                  <a:pt x="17919" y="15058"/>
                </a:cubicBezTo>
                <a:cubicBezTo>
                  <a:pt x="17993" y="15012"/>
                  <a:pt x="18272" y="14530"/>
                  <a:pt x="18310" y="14383"/>
                </a:cubicBezTo>
                <a:cubicBezTo>
                  <a:pt x="18316" y="14359"/>
                  <a:pt x="18322" y="14318"/>
                  <a:pt x="18329" y="14282"/>
                </a:cubicBezTo>
                <a:cubicBezTo>
                  <a:pt x="18332" y="14258"/>
                  <a:pt x="18335" y="14235"/>
                  <a:pt x="18342" y="14209"/>
                </a:cubicBezTo>
                <a:cubicBezTo>
                  <a:pt x="18344" y="14193"/>
                  <a:pt x="18348" y="14177"/>
                  <a:pt x="18349" y="14163"/>
                </a:cubicBezTo>
                <a:cubicBezTo>
                  <a:pt x="18377" y="13956"/>
                  <a:pt x="18521" y="13729"/>
                  <a:pt x="18661" y="13671"/>
                </a:cubicBezTo>
                <a:cubicBezTo>
                  <a:pt x="18774" y="13625"/>
                  <a:pt x="18789" y="13603"/>
                  <a:pt x="18806" y="13452"/>
                </a:cubicBezTo>
                <a:cubicBezTo>
                  <a:pt x="18831" y="13235"/>
                  <a:pt x="19046" y="12860"/>
                  <a:pt x="19212" y="12740"/>
                </a:cubicBezTo>
                <a:cubicBezTo>
                  <a:pt x="19280" y="12691"/>
                  <a:pt x="19336" y="12628"/>
                  <a:pt x="19336" y="12600"/>
                </a:cubicBezTo>
                <a:cubicBezTo>
                  <a:pt x="19336" y="12564"/>
                  <a:pt x="19321" y="12563"/>
                  <a:pt x="19278" y="12600"/>
                </a:cubicBezTo>
                <a:cubicBezTo>
                  <a:pt x="19246" y="12628"/>
                  <a:pt x="19197" y="12638"/>
                  <a:pt x="19171" y="12621"/>
                </a:cubicBezTo>
                <a:cubicBezTo>
                  <a:pt x="19127" y="12594"/>
                  <a:pt x="19127" y="12589"/>
                  <a:pt x="19175" y="12533"/>
                </a:cubicBezTo>
                <a:cubicBezTo>
                  <a:pt x="19212" y="12488"/>
                  <a:pt x="19222" y="12421"/>
                  <a:pt x="19216" y="12292"/>
                </a:cubicBezTo>
                <a:cubicBezTo>
                  <a:pt x="19215" y="12264"/>
                  <a:pt x="19215" y="12247"/>
                  <a:pt x="19214" y="12227"/>
                </a:cubicBezTo>
                <a:cubicBezTo>
                  <a:pt x="19212" y="12224"/>
                  <a:pt x="19208" y="12226"/>
                  <a:pt x="19207" y="12221"/>
                </a:cubicBezTo>
                <a:cubicBezTo>
                  <a:pt x="19197" y="12197"/>
                  <a:pt x="19201" y="12163"/>
                  <a:pt x="19216" y="12148"/>
                </a:cubicBezTo>
                <a:cubicBezTo>
                  <a:pt x="19217" y="12147"/>
                  <a:pt x="19219" y="12146"/>
                  <a:pt x="19220" y="12145"/>
                </a:cubicBezTo>
                <a:cubicBezTo>
                  <a:pt x="19229" y="12119"/>
                  <a:pt x="19252" y="12119"/>
                  <a:pt x="19299" y="12127"/>
                </a:cubicBezTo>
                <a:cubicBezTo>
                  <a:pt x="19363" y="12137"/>
                  <a:pt x="19405" y="12113"/>
                  <a:pt x="19447" y="12038"/>
                </a:cubicBezTo>
                <a:cubicBezTo>
                  <a:pt x="19493" y="11958"/>
                  <a:pt x="19511" y="11857"/>
                  <a:pt x="19504" y="11794"/>
                </a:cubicBezTo>
                <a:cubicBezTo>
                  <a:pt x="19501" y="11780"/>
                  <a:pt x="19497" y="11763"/>
                  <a:pt x="19492" y="11748"/>
                </a:cubicBezTo>
                <a:cubicBezTo>
                  <a:pt x="19484" y="11736"/>
                  <a:pt x="19473" y="11731"/>
                  <a:pt x="19457" y="11739"/>
                </a:cubicBezTo>
                <a:cubicBezTo>
                  <a:pt x="19429" y="11753"/>
                  <a:pt x="19390" y="11746"/>
                  <a:pt x="19368" y="11724"/>
                </a:cubicBezTo>
                <a:cubicBezTo>
                  <a:pt x="19344" y="11699"/>
                  <a:pt x="19291" y="11709"/>
                  <a:pt x="19233" y="11748"/>
                </a:cubicBezTo>
                <a:cubicBezTo>
                  <a:pt x="19173" y="11789"/>
                  <a:pt x="19133" y="11796"/>
                  <a:pt x="19122" y="11766"/>
                </a:cubicBezTo>
                <a:cubicBezTo>
                  <a:pt x="19101" y="11712"/>
                  <a:pt x="19129" y="11626"/>
                  <a:pt x="19167" y="11626"/>
                </a:cubicBezTo>
                <a:cubicBezTo>
                  <a:pt x="19182" y="11626"/>
                  <a:pt x="19244" y="11568"/>
                  <a:pt x="19306" y="11495"/>
                </a:cubicBezTo>
                <a:cubicBezTo>
                  <a:pt x="19417" y="11364"/>
                  <a:pt x="19419" y="11358"/>
                  <a:pt x="19365" y="11278"/>
                </a:cubicBezTo>
                <a:cubicBezTo>
                  <a:pt x="19330" y="11227"/>
                  <a:pt x="19315" y="11162"/>
                  <a:pt x="19323" y="11101"/>
                </a:cubicBezTo>
                <a:cubicBezTo>
                  <a:pt x="19328" y="11067"/>
                  <a:pt x="19328" y="11039"/>
                  <a:pt x="19327" y="11012"/>
                </a:cubicBezTo>
                <a:cubicBezTo>
                  <a:pt x="19323" y="10987"/>
                  <a:pt x="19321" y="10960"/>
                  <a:pt x="19312" y="10939"/>
                </a:cubicBezTo>
                <a:cubicBezTo>
                  <a:pt x="19310" y="10936"/>
                  <a:pt x="19310" y="10930"/>
                  <a:pt x="19308" y="10927"/>
                </a:cubicBezTo>
                <a:cubicBezTo>
                  <a:pt x="19307" y="10924"/>
                  <a:pt x="19304" y="10924"/>
                  <a:pt x="19303" y="10921"/>
                </a:cubicBezTo>
                <a:cubicBezTo>
                  <a:pt x="19280" y="10892"/>
                  <a:pt x="19243" y="10885"/>
                  <a:pt x="19195" y="10915"/>
                </a:cubicBezTo>
                <a:cubicBezTo>
                  <a:pt x="19129" y="10956"/>
                  <a:pt x="19100" y="10953"/>
                  <a:pt x="19060" y="10905"/>
                </a:cubicBezTo>
                <a:cubicBezTo>
                  <a:pt x="19012" y="10848"/>
                  <a:pt x="19012" y="10844"/>
                  <a:pt x="19077" y="10805"/>
                </a:cubicBezTo>
                <a:cubicBezTo>
                  <a:pt x="19134" y="10770"/>
                  <a:pt x="19137" y="10756"/>
                  <a:pt x="19098" y="10731"/>
                </a:cubicBezTo>
                <a:cubicBezTo>
                  <a:pt x="19051" y="10702"/>
                  <a:pt x="19047" y="10591"/>
                  <a:pt x="19088" y="10484"/>
                </a:cubicBezTo>
                <a:cubicBezTo>
                  <a:pt x="19100" y="10454"/>
                  <a:pt x="19094" y="10416"/>
                  <a:pt x="19077" y="10399"/>
                </a:cubicBezTo>
                <a:cubicBezTo>
                  <a:pt x="19060" y="10382"/>
                  <a:pt x="19051" y="10303"/>
                  <a:pt x="19056" y="10225"/>
                </a:cubicBezTo>
                <a:cubicBezTo>
                  <a:pt x="19065" y="10093"/>
                  <a:pt x="19055" y="10075"/>
                  <a:pt x="18936" y="10008"/>
                </a:cubicBezTo>
                <a:cubicBezTo>
                  <a:pt x="18785" y="9923"/>
                  <a:pt x="18769" y="9843"/>
                  <a:pt x="18902" y="9843"/>
                </a:cubicBezTo>
                <a:cubicBezTo>
                  <a:pt x="18953" y="9843"/>
                  <a:pt x="18994" y="9837"/>
                  <a:pt x="18994" y="9828"/>
                </a:cubicBezTo>
                <a:cubicBezTo>
                  <a:pt x="18994" y="9819"/>
                  <a:pt x="18967" y="9748"/>
                  <a:pt x="18934" y="9672"/>
                </a:cubicBezTo>
                <a:cubicBezTo>
                  <a:pt x="18898" y="9590"/>
                  <a:pt x="18865" y="9422"/>
                  <a:pt x="18853" y="9254"/>
                </a:cubicBezTo>
                <a:cubicBezTo>
                  <a:pt x="18834" y="8985"/>
                  <a:pt x="18836" y="8964"/>
                  <a:pt x="18917" y="8814"/>
                </a:cubicBezTo>
                <a:cubicBezTo>
                  <a:pt x="19018" y="8629"/>
                  <a:pt x="19079" y="8670"/>
                  <a:pt x="19013" y="8878"/>
                </a:cubicBezTo>
                <a:cubicBezTo>
                  <a:pt x="18983" y="8972"/>
                  <a:pt x="18979" y="9036"/>
                  <a:pt x="18998" y="9092"/>
                </a:cubicBezTo>
                <a:cubicBezTo>
                  <a:pt x="19013" y="9136"/>
                  <a:pt x="19024" y="9210"/>
                  <a:pt x="19021" y="9254"/>
                </a:cubicBezTo>
                <a:cubicBezTo>
                  <a:pt x="19017" y="9298"/>
                  <a:pt x="19021" y="9365"/>
                  <a:pt x="19030" y="9403"/>
                </a:cubicBezTo>
                <a:cubicBezTo>
                  <a:pt x="19039" y="9442"/>
                  <a:pt x="19051" y="9514"/>
                  <a:pt x="19056" y="9565"/>
                </a:cubicBezTo>
                <a:cubicBezTo>
                  <a:pt x="19062" y="9620"/>
                  <a:pt x="19092" y="9663"/>
                  <a:pt x="19130" y="9672"/>
                </a:cubicBezTo>
                <a:cubicBezTo>
                  <a:pt x="19165" y="9680"/>
                  <a:pt x="19209" y="9733"/>
                  <a:pt x="19227" y="9788"/>
                </a:cubicBezTo>
                <a:cubicBezTo>
                  <a:pt x="19246" y="9844"/>
                  <a:pt x="19278" y="9913"/>
                  <a:pt x="19301" y="9941"/>
                </a:cubicBezTo>
                <a:cubicBezTo>
                  <a:pt x="19336" y="9983"/>
                  <a:pt x="19339" y="10018"/>
                  <a:pt x="19310" y="10161"/>
                </a:cubicBezTo>
                <a:cubicBezTo>
                  <a:pt x="19302" y="10201"/>
                  <a:pt x="19295" y="10242"/>
                  <a:pt x="19291" y="10280"/>
                </a:cubicBezTo>
                <a:cubicBezTo>
                  <a:pt x="19290" y="10294"/>
                  <a:pt x="19290" y="10304"/>
                  <a:pt x="19289" y="10316"/>
                </a:cubicBezTo>
                <a:cubicBezTo>
                  <a:pt x="19287" y="10346"/>
                  <a:pt x="19285" y="10374"/>
                  <a:pt x="19288" y="10386"/>
                </a:cubicBezTo>
                <a:cubicBezTo>
                  <a:pt x="19302" y="10452"/>
                  <a:pt x="19358" y="10252"/>
                  <a:pt x="19372" y="10081"/>
                </a:cubicBezTo>
                <a:cubicBezTo>
                  <a:pt x="19377" y="10019"/>
                  <a:pt x="19397" y="9937"/>
                  <a:pt x="19417" y="9898"/>
                </a:cubicBezTo>
                <a:cubicBezTo>
                  <a:pt x="19437" y="9859"/>
                  <a:pt x="19462" y="9706"/>
                  <a:pt x="19472" y="9559"/>
                </a:cubicBezTo>
                <a:cubicBezTo>
                  <a:pt x="19488" y="9305"/>
                  <a:pt x="19485" y="9288"/>
                  <a:pt x="19402" y="9174"/>
                </a:cubicBezTo>
                <a:cubicBezTo>
                  <a:pt x="19308" y="9044"/>
                  <a:pt x="19210" y="8775"/>
                  <a:pt x="19235" y="8710"/>
                </a:cubicBezTo>
                <a:cubicBezTo>
                  <a:pt x="19255" y="8657"/>
                  <a:pt x="19482" y="8800"/>
                  <a:pt x="19500" y="8878"/>
                </a:cubicBezTo>
                <a:cubicBezTo>
                  <a:pt x="19508" y="8911"/>
                  <a:pt x="19556" y="8795"/>
                  <a:pt x="19609" y="8619"/>
                </a:cubicBezTo>
                <a:cubicBezTo>
                  <a:pt x="19641" y="8514"/>
                  <a:pt x="19662" y="8434"/>
                  <a:pt x="19677" y="8356"/>
                </a:cubicBezTo>
                <a:cubicBezTo>
                  <a:pt x="19681" y="8324"/>
                  <a:pt x="19686" y="8294"/>
                  <a:pt x="19690" y="8262"/>
                </a:cubicBezTo>
                <a:cubicBezTo>
                  <a:pt x="19692" y="8244"/>
                  <a:pt x="19694" y="8224"/>
                  <a:pt x="19696" y="8207"/>
                </a:cubicBezTo>
                <a:cubicBezTo>
                  <a:pt x="19702" y="8125"/>
                  <a:pt x="19704" y="8043"/>
                  <a:pt x="19701" y="7962"/>
                </a:cubicBezTo>
                <a:cubicBezTo>
                  <a:pt x="19701" y="7955"/>
                  <a:pt x="19701" y="7950"/>
                  <a:pt x="19701" y="7944"/>
                </a:cubicBezTo>
                <a:cubicBezTo>
                  <a:pt x="19699" y="7862"/>
                  <a:pt x="19699" y="7774"/>
                  <a:pt x="19692" y="7733"/>
                </a:cubicBezTo>
                <a:cubicBezTo>
                  <a:pt x="19680" y="7674"/>
                  <a:pt x="19663" y="7656"/>
                  <a:pt x="19637" y="7672"/>
                </a:cubicBezTo>
                <a:cubicBezTo>
                  <a:pt x="19586" y="7704"/>
                  <a:pt x="19556" y="7619"/>
                  <a:pt x="19600" y="7562"/>
                </a:cubicBezTo>
                <a:cubicBezTo>
                  <a:pt x="19619" y="7537"/>
                  <a:pt x="19681" y="7502"/>
                  <a:pt x="19737" y="7486"/>
                </a:cubicBezTo>
                <a:cubicBezTo>
                  <a:pt x="19792" y="7470"/>
                  <a:pt x="19922" y="7357"/>
                  <a:pt x="20026" y="7236"/>
                </a:cubicBezTo>
                <a:cubicBezTo>
                  <a:pt x="20131" y="7115"/>
                  <a:pt x="20238" y="6994"/>
                  <a:pt x="20265" y="6967"/>
                </a:cubicBezTo>
                <a:cubicBezTo>
                  <a:pt x="20308" y="6925"/>
                  <a:pt x="20306" y="6921"/>
                  <a:pt x="20246" y="6924"/>
                </a:cubicBezTo>
                <a:cubicBezTo>
                  <a:pt x="20175" y="6929"/>
                  <a:pt x="19840" y="7187"/>
                  <a:pt x="19761" y="7300"/>
                </a:cubicBezTo>
                <a:cubicBezTo>
                  <a:pt x="19722" y="7356"/>
                  <a:pt x="19710" y="7358"/>
                  <a:pt x="19680" y="7300"/>
                </a:cubicBezTo>
                <a:cubicBezTo>
                  <a:pt x="19643" y="7227"/>
                  <a:pt x="19635" y="7245"/>
                  <a:pt x="19865" y="6931"/>
                </a:cubicBezTo>
                <a:cubicBezTo>
                  <a:pt x="19927" y="6845"/>
                  <a:pt x="20069" y="6718"/>
                  <a:pt x="20179" y="6650"/>
                </a:cubicBezTo>
                <a:cubicBezTo>
                  <a:pt x="20289" y="6581"/>
                  <a:pt x="20407" y="6505"/>
                  <a:pt x="20442" y="6482"/>
                </a:cubicBezTo>
                <a:cubicBezTo>
                  <a:pt x="20477" y="6458"/>
                  <a:pt x="20506" y="6401"/>
                  <a:pt x="20506" y="6354"/>
                </a:cubicBezTo>
                <a:cubicBezTo>
                  <a:pt x="20506" y="6238"/>
                  <a:pt x="20535" y="6198"/>
                  <a:pt x="20577" y="6256"/>
                </a:cubicBezTo>
                <a:cubicBezTo>
                  <a:pt x="20602" y="6290"/>
                  <a:pt x="20637" y="6268"/>
                  <a:pt x="20698" y="6186"/>
                </a:cubicBezTo>
                <a:cubicBezTo>
                  <a:pt x="20744" y="6122"/>
                  <a:pt x="20791" y="6084"/>
                  <a:pt x="20801" y="6100"/>
                </a:cubicBezTo>
                <a:cubicBezTo>
                  <a:pt x="20802" y="6100"/>
                  <a:pt x="20804" y="6097"/>
                  <a:pt x="20805" y="6097"/>
                </a:cubicBezTo>
                <a:cubicBezTo>
                  <a:pt x="20806" y="6099"/>
                  <a:pt x="20810" y="6096"/>
                  <a:pt x="20812" y="6097"/>
                </a:cubicBezTo>
                <a:cubicBezTo>
                  <a:pt x="20849" y="6108"/>
                  <a:pt x="20993" y="5987"/>
                  <a:pt x="21012" y="5929"/>
                </a:cubicBezTo>
                <a:cubicBezTo>
                  <a:pt x="21012" y="5924"/>
                  <a:pt x="21013" y="5919"/>
                  <a:pt x="21013" y="5914"/>
                </a:cubicBezTo>
                <a:cubicBezTo>
                  <a:pt x="21007" y="5904"/>
                  <a:pt x="20987" y="5915"/>
                  <a:pt x="20959" y="5947"/>
                </a:cubicBezTo>
                <a:cubicBezTo>
                  <a:pt x="20881" y="6036"/>
                  <a:pt x="20839" y="6006"/>
                  <a:pt x="20684" y="5755"/>
                </a:cubicBezTo>
                <a:cubicBezTo>
                  <a:pt x="20583" y="5591"/>
                  <a:pt x="20562" y="5525"/>
                  <a:pt x="20575" y="5438"/>
                </a:cubicBezTo>
                <a:cubicBezTo>
                  <a:pt x="20585" y="5377"/>
                  <a:pt x="20577" y="5287"/>
                  <a:pt x="20558" y="5239"/>
                </a:cubicBezTo>
                <a:cubicBezTo>
                  <a:pt x="20543" y="5199"/>
                  <a:pt x="20540" y="5148"/>
                  <a:pt x="20545" y="5074"/>
                </a:cubicBezTo>
                <a:cubicBezTo>
                  <a:pt x="20546" y="5051"/>
                  <a:pt x="20554" y="5005"/>
                  <a:pt x="20558" y="4971"/>
                </a:cubicBezTo>
                <a:cubicBezTo>
                  <a:pt x="20564" y="4932"/>
                  <a:pt x="20567" y="4910"/>
                  <a:pt x="20575" y="4858"/>
                </a:cubicBezTo>
                <a:cubicBezTo>
                  <a:pt x="20603" y="4695"/>
                  <a:pt x="20628" y="4505"/>
                  <a:pt x="20632" y="4436"/>
                </a:cubicBezTo>
                <a:cubicBezTo>
                  <a:pt x="20640" y="4288"/>
                  <a:pt x="20703" y="4154"/>
                  <a:pt x="20748" y="4183"/>
                </a:cubicBezTo>
                <a:cubicBezTo>
                  <a:pt x="20802" y="4216"/>
                  <a:pt x="20969" y="3962"/>
                  <a:pt x="21002" y="3795"/>
                </a:cubicBezTo>
                <a:cubicBezTo>
                  <a:pt x="21019" y="3709"/>
                  <a:pt x="21063" y="3616"/>
                  <a:pt x="21098" y="3588"/>
                </a:cubicBezTo>
                <a:cubicBezTo>
                  <a:pt x="21133" y="3559"/>
                  <a:pt x="21186" y="3499"/>
                  <a:pt x="21215" y="3456"/>
                </a:cubicBezTo>
                <a:cubicBezTo>
                  <a:pt x="21243" y="3414"/>
                  <a:pt x="21284" y="3380"/>
                  <a:pt x="21307" y="3380"/>
                </a:cubicBezTo>
                <a:cubicBezTo>
                  <a:pt x="21329" y="3379"/>
                  <a:pt x="21412" y="3287"/>
                  <a:pt x="21489" y="3172"/>
                </a:cubicBezTo>
                <a:cubicBezTo>
                  <a:pt x="21540" y="3096"/>
                  <a:pt x="21570" y="3044"/>
                  <a:pt x="21587" y="3004"/>
                </a:cubicBezTo>
                <a:cubicBezTo>
                  <a:pt x="21593" y="2979"/>
                  <a:pt x="21599" y="2953"/>
                  <a:pt x="21600" y="2928"/>
                </a:cubicBezTo>
                <a:cubicBezTo>
                  <a:pt x="21598" y="2921"/>
                  <a:pt x="21598" y="2913"/>
                  <a:pt x="21594" y="2907"/>
                </a:cubicBezTo>
                <a:cubicBezTo>
                  <a:pt x="21576" y="2877"/>
                  <a:pt x="21561" y="2816"/>
                  <a:pt x="21561" y="2772"/>
                </a:cubicBezTo>
                <a:cubicBezTo>
                  <a:pt x="21561" y="2725"/>
                  <a:pt x="21535" y="2687"/>
                  <a:pt x="21497" y="2678"/>
                </a:cubicBezTo>
                <a:cubicBezTo>
                  <a:pt x="21457" y="2668"/>
                  <a:pt x="21418" y="2609"/>
                  <a:pt x="21393" y="2516"/>
                </a:cubicBezTo>
                <a:cubicBezTo>
                  <a:pt x="21389" y="2500"/>
                  <a:pt x="21382" y="2488"/>
                  <a:pt x="21376" y="2473"/>
                </a:cubicBezTo>
                <a:cubicBezTo>
                  <a:pt x="21345" y="2435"/>
                  <a:pt x="21317" y="2397"/>
                  <a:pt x="21294" y="2354"/>
                </a:cubicBezTo>
                <a:cubicBezTo>
                  <a:pt x="21293" y="2354"/>
                  <a:pt x="21291" y="2351"/>
                  <a:pt x="21290" y="2351"/>
                </a:cubicBezTo>
                <a:cubicBezTo>
                  <a:pt x="21256" y="2341"/>
                  <a:pt x="21224" y="2235"/>
                  <a:pt x="21181" y="2046"/>
                </a:cubicBezTo>
                <a:cubicBezTo>
                  <a:pt x="21162" y="1967"/>
                  <a:pt x="21147" y="1916"/>
                  <a:pt x="21121" y="1783"/>
                </a:cubicBezTo>
                <a:cubicBezTo>
                  <a:pt x="21068" y="1520"/>
                  <a:pt x="21018" y="1315"/>
                  <a:pt x="20993" y="1243"/>
                </a:cubicBezTo>
                <a:cubicBezTo>
                  <a:pt x="20952" y="1180"/>
                  <a:pt x="20897" y="1151"/>
                  <a:pt x="20818" y="1136"/>
                </a:cubicBezTo>
                <a:cubicBezTo>
                  <a:pt x="20781" y="1146"/>
                  <a:pt x="20741" y="1167"/>
                  <a:pt x="20698" y="1206"/>
                </a:cubicBezTo>
                <a:cubicBezTo>
                  <a:pt x="20586" y="1308"/>
                  <a:pt x="20581" y="1307"/>
                  <a:pt x="20543" y="1225"/>
                </a:cubicBezTo>
                <a:cubicBezTo>
                  <a:pt x="20520" y="1173"/>
                  <a:pt x="20496" y="1155"/>
                  <a:pt x="20481" y="1182"/>
                </a:cubicBezTo>
                <a:cubicBezTo>
                  <a:pt x="20429" y="1277"/>
                  <a:pt x="20357" y="1846"/>
                  <a:pt x="20350" y="2220"/>
                </a:cubicBezTo>
                <a:cubicBezTo>
                  <a:pt x="20346" y="2441"/>
                  <a:pt x="20320" y="2724"/>
                  <a:pt x="20291" y="2861"/>
                </a:cubicBezTo>
                <a:cubicBezTo>
                  <a:pt x="20250" y="3063"/>
                  <a:pt x="20222" y="3125"/>
                  <a:pt x="20132" y="3200"/>
                </a:cubicBezTo>
                <a:cubicBezTo>
                  <a:pt x="20109" y="3219"/>
                  <a:pt x="20094" y="3235"/>
                  <a:pt x="20079" y="3255"/>
                </a:cubicBezTo>
                <a:cubicBezTo>
                  <a:pt x="20070" y="3268"/>
                  <a:pt x="20062" y="3282"/>
                  <a:pt x="20053" y="3294"/>
                </a:cubicBezTo>
                <a:cubicBezTo>
                  <a:pt x="20043" y="3314"/>
                  <a:pt x="20034" y="3335"/>
                  <a:pt x="20038" y="3349"/>
                </a:cubicBezTo>
                <a:cubicBezTo>
                  <a:pt x="20067" y="3474"/>
                  <a:pt x="19935" y="3559"/>
                  <a:pt x="19380" y="3777"/>
                </a:cubicBezTo>
                <a:cubicBezTo>
                  <a:pt x="18749" y="4025"/>
                  <a:pt x="18699" y="4065"/>
                  <a:pt x="18590" y="4442"/>
                </a:cubicBezTo>
                <a:cubicBezTo>
                  <a:pt x="18556" y="4559"/>
                  <a:pt x="18495" y="4713"/>
                  <a:pt x="18455" y="4784"/>
                </a:cubicBezTo>
                <a:cubicBezTo>
                  <a:pt x="18394" y="4891"/>
                  <a:pt x="18389" y="4921"/>
                  <a:pt x="18423" y="4955"/>
                </a:cubicBezTo>
                <a:cubicBezTo>
                  <a:pt x="18445" y="4978"/>
                  <a:pt x="18467" y="5078"/>
                  <a:pt x="18472" y="5178"/>
                </a:cubicBezTo>
                <a:cubicBezTo>
                  <a:pt x="18478" y="5340"/>
                  <a:pt x="18468" y="5375"/>
                  <a:pt x="18366" y="5508"/>
                </a:cubicBezTo>
                <a:cubicBezTo>
                  <a:pt x="18203" y="5721"/>
                  <a:pt x="18067" y="5803"/>
                  <a:pt x="17936" y="5767"/>
                </a:cubicBezTo>
                <a:cubicBezTo>
                  <a:pt x="17807" y="5732"/>
                  <a:pt x="17515" y="5851"/>
                  <a:pt x="17492" y="5951"/>
                </a:cubicBezTo>
                <a:cubicBezTo>
                  <a:pt x="17484" y="5986"/>
                  <a:pt x="17497" y="6064"/>
                  <a:pt x="17522" y="6121"/>
                </a:cubicBezTo>
                <a:cubicBezTo>
                  <a:pt x="17547" y="6179"/>
                  <a:pt x="17567" y="6263"/>
                  <a:pt x="17567" y="6308"/>
                </a:cubicBezTo>
                <a:cubicBezTo>
                  <a:pt x="17567" y="6401"/>
                  <a:pt x="17236" y="6995"/>
                  <a:pt x="17184" y="6995"/>
                </a:cubicBezTo>
                <a:cubicBezTo>
                  <a:pt x="17164" y="6995"/>
                  <a:pt x="17123" y="7039"/>
                  <a:pt x="17093" y="7092"/>
                </a:cubicBezTo>
                <a:cubicBezTo>
                  <a:pt x="17064" y="7146"/>
                  <a:pt x="16969" y="7247"/>
                  <a:pt x="16883" y="7318"/>
                </a:cubicBezTo>
                <a:cubicBezTo>
                  <a:pt x="16797" y="7389"/>
                  <a:pt x="16697" y="7514"/>
                  <a:pt x="16661" y="7593"/>
                </a:cubicBezTo>
                <a:cubicBezTo>
                  <a:pt x="16615" y="7694"/>
                  <a:pt x="16572" y="7736"/>
                  <a:pt x="16516" y="7736"/>
                </a:cubicBezTo>
                <a:cubicBezTo>
                  <a:pt x="16473" y="7736"/>
                  <a:pt x="16413" y="7766"/>
                  <a:pt x="16383" y="7804"/>
                </a:cubicBezTo>
                <a:cubicBezTo>
                  <a:pt x="16307" y="7897"/>
                  <a:pt x="16231" y="7891"/>
                  <a:pt x="16099" y="7782"/>
                </a:cubicBezTo>
                <a:cubicBezTo>
                  <a:pt x="16037" y="7731"/>
                  <a:pt x="15970" y="7688"/>
                  <a:pt x="15950" y="7688"/>
                </a:cubicBezTo>
                <a:cubicBezTo>
                  <a:pt x="15889" y="7688"/>
                  <a:pt x="15877" y="7596"/>
                  <a:pt x="15924" y="7480"/>
                </a:cubicBezTo>
                <a:cubicBezTo>
                  <a:pt x="15949" y="7418"/>
                  <a:pt x="15969" y="7319"/>
                  <a:pt x="15969" y="7257"/>
                </a:cubicBezTo>
                <a:cubicBezTo>
                  <a:pt x="15969" y="7196"/>
                  <a:pt x="15989" y="7118"/>
                  <a:pt x="16012" y="7086"/>
                </a:cubicBezTo>
                <a:cubicBezTo>
                  <a:pt x="16036" y="7054"/>
                  <a:pt x="16056" y="6987"/>
                  <a:pt x="16056" y="6937"/>
                </a:cubicBezTo>
                <a:cubicBezTo>
                  <a:pt x="16056" y="6884"/>
                  <a:pt x="16079" y="6834"/>
                  <a:pt x="16112" y="6821"/>
                </a:cubicBezTo>
                <a:cubicBezTo>
                  <a:pt x="16189" y="6788"/>
                  <a:pt x="16187" y="6527"/>
                  <a:pt x="16105" y="6067"/>
                </a:cubicBezTo>
                <a:cubicBezTo>
                  <a:pt x="16078" y="5919"/>
                  <a:pt x="16062" y="5851"/>
                  <a:pt x="16044" y="5801"/>
                </a:cubicBezTo>
                <a:cubicBezTo>
                  <a:pt x="16013" y="5737"/>
                  <a:pt x="15972" y="5726"/>
                  <a:pt x="15898" y="5725"/>
                </a:cubicBezTo>
                <a:cubicBezTo>
                  <a:pt x="15886" y="5724"/>
                  <a:pt x="15878" y="5723"/>
                  <a:pt x="15870" y="5722"/>
                </a:cubicBezTo>
                <a:cubicBezTo>
                  <a:pt x="15846" y="5744"/>
                  <a:pt x="15827" y="5791"/>
                  <a:pt x="15798" y="5883"/>
                </a:cubicBezTo>
                <a:cubicBezTo>
                  <a:pt x="15725" y="6118"/>
                  <a:pt x="15669" y="6155"/>
                  <a:pt x="15591" y="6030"/>
                </a:cubicBezTo>
                <a:cubicBezTo>
                  <a:pt x="15533" y="5935"/>
                  <a:pt x="15534" y="5931"/>
                  <a:pt x="15588" y="5807"/>
                </a:cubicBezTo>
                <a:cubicBezTo>
                  <a:pt x="15715" y="5511"/>
                  <a:pt x="15738" y="5431"/>
                  <a:pt x="15740" y="5254"/>
                </a:cubicBezTo>
                <a:cubicBezTo>
                  <a:pt x="15741" y="5152"/>
                  <a:pt x="15720" y="5020"/>
                  <a:pt x="15695" y="4961"/>
                </a:cubicBezTo>
                <a:cubicBezTo>
                  <a:pt x="15663" y="4888"/>
                  <a:pt x="15659" y="4839"/>
                  <a:pt x="15680" y="4806"/>
                </a:cubicBezTo>
                <a:cubicBezTo>
                  <a:pt x="15687" y="4794"/>
                  <a:pt x="15688" y="4781"/>
                  <a:pt x="15691" y="4769"/>
                </a:cubicBezTo>
                <a:cubicBezTo>
                  <a:pt x="15662" y="4691"/>
                  <a:pt x="15617" y="4630"/>
                  <a:pt x="15565" y="4577"/>
                </a:cubicBezTo>
                <a:cubicBezTo>
                  <a:pt x="15507" y="4547"/>
                  <a:pt x="15424" y="4498"/>
                  <a:pt x="15373" y="4461"/>
                </a:cubicBezTo>
                <a:cubicBezTo>
                  <a:pt x="15320" y="4422"/>
                  <a:pt x="15238" y="4385"/>
                  <a:pt x="15189" y="4381"/>
                </a:cubicBezTo>
                <a:cubicBezTo>
                  <a:pt x="15111" y="4376"/>
                  <a:pt x="15098" y="4393"/>
                  <a:pt x="15089" y="4516"/>
                </a:cubicBezTo>
                <a:cubicBezTo>
                  <a:pt x="15084" y="4592"/>
                  <a:pt x="15062" y="4690"/>
                  <a:pt x="15039" y="4732"/>
                </a:cubicBezTo>
                <a:cubicBezTo>
                  <a:pt x="15015" y="4774"/>
                  <a:pt x="14991" y="4875"/>
                  <a:pt x="14984" y="4958"/>
                </a:cubicBezTo>
                <a:cubicBezTo>
                  <a:pt x="14978" y="5042"/>
                  <a:pt x="14961" y="5130"/>
                  <a:pt x="14946" y="5154"/>
                </a:cubicBezTo>
                <a:cubicBezTo>
                  <a:pt x="14909" y="5215"/>
                  <a:pt x="14857" y="5154"/>
                  <a:pt x="14877" y="5071"/>
                </a:cubicBezTo>
                <a:cubicBezTo>
                  <a:pt x="14886" y="5034"/>
                  <a:pt x="14852" y="5060"/>
                  <a:pt x="14804" y="5129"/>
                </a:cubicBezTo>
                <a:cubicBezTo>
                  <a:pt x="14778" y="5166"/>
                  <a:pt x="14758" y="5204"/>
                  <a:pt x="14743" y="5242"/>
                </a:cubicBezTo>
                <a:cubicBezTo>
                  <a:pt x="14741" y="5250"/>
                  <a:pt x="14738" y="5259"/>
                  <a:pt x="14736" y="5267"/>
                </a:cubicBezTo>
                <a:cubicBezTo>
                  <a:pt x="14724" y="5305"/>
                  <a:pt x="14715" y="5341"/>
                  <a:pt x="14715" y="5377"/>
                </a:cubicBezTo>
                <a:cubicBezTo>
                  <a:pt x="14715" y="5444"/>
                  <a:pt x="14696" y="5585"/>
                  <a:pt x="14674" y="5688"/>
                </a:cubicBezTo>
                <a:cubicBezTo>
                  <a:pt x="14623" y="5922"/>
                  <a:pt x="14651" y="6286"/>
                  <a:pt x="14740" y="6564"/>
                </a:cubicBezTo>
                <a:cubicBezTo>
                  <a:pt x="14818" y="6809"/>
                  <a:pt x="14824" y="7135"/>
                  <a:pt x="14758" y="7456"/>
                </a:cubicBezTo>
                <a:cubicBezTo>
                  <a:pt x="14700" y="7741"/>
                  <a:pt x="14563" y="7975"/>
                  <a:pt x="14450" y="8002"/>
                </a:cubicBezTo>
                <a:cubicBezTo>
                  <a:pt x="14448" y="8003"/>
                  <a:pt x="14448" y="8004"/>
                  <a:pt x="14446" y="8005"/>
                </a:cubicBezTo>
                <a:cubicBezTo>
                  <a:pt x="14441" y="8006"/>
                  <a:pt x="14436" y="8014"/>
                  <a:pt x="14431" y="8014"/>
                </a:cubicBezTo>
                <a:cubicBezTo>
                  <a:pt x="14420" y="8014"/>
                  <a:pt x="14409" y="8004"/>
                  <a:pt x="14397" y="7999"/>
                </a:cubicBezTo>
                <a:cubicBezTo>
                  <a:pt x="14397" y="7999"/>
                  <a:pt x="14395" y="7999"/>
                  <a:pt x="14394" y="7999"/>
                </a:cubicBezTo>
                <a:cubicBezTo>
                  <a:pt x="14320" y="7967"/>
                  <a:pt x="14258" y="7848"/>
                  <a:pt x="14258" y="7715"/>
                </a:cubicBezTo>
                <a:cubicBezTo>
                  <a:pt x="14258" y="7665"/>
                  <a:pt x="14237" y="7587"/>
                  <a:pt x="14209" y="7538"/>
                </a:cubicBezTo>
                <a:cubicBezTo>
                  <a:pt x="14179" y="7484"/>
                  <a:pt x="14159" y="7365"/>
                  <a:pt x="14157" y="7233"/>
                </a:cubicBezTo>
                <a:cubicBezTo>
                  <a:pt x="14155" y="7114"/>
                  <a:pt x="14139" y="6923"/>
                  <a:pt x="14125" y="6808"/>
                </a:cubicBezTo>
                <a:cubicBezTo>
                  <a:pt x="14110" y="6694"/>
                  <a:pt x="14109" y="6537"/>
                  <a:pt x="14119" y="6460"/>
                </a:cubicBezTo>
                <a:cubicBezTo>
                  <a:pt x="14130" y="6384"/>
                  <a:pt x="14138" y="6226"/>
                  <a:pt x="14140" y="6106"/>
                </a:cubicBezTo>
                <a:cubicBezTo>
                  <a:pt x="14142" y="5987"/>
                  <a:pt x="14158" y="5875"/>
                  <a:pt x="14174" y="5859"/>
                </a:cubicBezTo>
                <a:cubicBezTo>
                  <a:pt x="14189" y="5843"/>
                  <a:pt x="14202" y="5769"/>
                  <a:pt x="14202" y="5694"/>
                </a:cubicBezTo>
                <a:cubicBezTo>
                  <a:pt x="14202" y="5619"/>
                  <a:pt x="14227" y="5450"/>
                  <a:pt x="14258" y="5315"/>
                </a:cubicBezTo>
                <a:lnTo>
                  <a:pt x="14313" y="5071"/>
                </a:lnTo>
                <a:lnTo>
                  <a:pt x="14161" y="5349"/>
                </a:lnTo>
                <a:cubicBezTo>
                  <a:pt x="14038" y="5570"/>
                  <a:pt x="14002" y="5612"/>
                  <a:pt x="13988" y="5551"/>
                </a:cubicBezTo>
                <a:cubicBezTo>
                  <a:pt x="13967" y="5466"/>
                  <a:pt x="14031" y="5239"/>
                  <a:pt x="14100" y="5145"/>
                </a:cubicBezTo>
                <a:cubicBezTo>
                  <a:pt x="14125" y="5111"/>
                  <a:pt x="14144" y="5055"/>
                  <a:pt x="14144" y="5022"/>
                </a:cubicBezTo>
                <a:cubicBezTo>
                  <a:pt x="14144" y="4990"/>
                  <a:pt x="14182" y="4834"/>
                  <a:pt x="14228" y="4674"/>
                </a:cubicBezTo>
                <a:cubicBezTo>
                  <a:pt x="14296" y="4442"/>
                  <a:pt x="14326" y="4382"/>
                  <a:pt x="14384" y="4372"/>
                </a:cubicBezTo>
                <a:cubicBezTo>
                  <a:pt x="14424" y="4365"/>
                  <a:pt x="14468" y="4389"/>
                  <a:pt x="14480" y="4424"/>
                </a:cubicBezTo>
                <a:cubicBezTo>
                  <a:pt x="14505" y="4497"/>
                  <a:pt x="14544" y="4465"/>
                  <a:pt x="14589" y="4332"/>
                </a:cubicBezTo>
                <a:cubicBezTo>
                  <a:pt x="14606" y="4282"/>
                  <a:pt x="14662" y="4227"/>
                  <a:pt x="14713" y="4210"/>
                </a:cubicBezTo>
                <a:cubicBezTo>
                  <a:pt x="14764" y="4193"/>
                  <a:pt x="14820" y="4153"/>
                  <a:pt x="14837" y="4125"/>
                </a:cubicBezTo>
                <a:cubicBezTo>
                  <a:pt x="14880" y="4056"/>
                  <a:pt x="15065" y="4061"/>
                  <a:pt x="15108" y="4131"/>
                </a:cubicBezTo>
                <a:cubicBezTo>
                  <a:pt x="15135" y="4174"/>
                  <a:pt x="15149" y="4174"/>
                  <a:pt x="15176" y="4131"/>
                </a:cubicBezTo>
                <a:cubicBezTo>
                  <a:pt x="15195" y="4100"/>
                  <a:pt x="15261" y="4076"/>
                  <a:pt x="15322" y="4076"/>
                </a:cubicBezTo>
                <a:lnTo>
                  <a:pt x="15433" y="4076"/>
                </a:lnTo>
                <a:lnTo>
                  <a:pt x="15353" y="3914"/>
                </a:lnTo>
                <a:cubicBezTo>
                  <a:pt x="15285" y="3780"/>
                  <a:pt x="15254" y="3755"/>
                  <a:pt x="15166" y="3762"/>
                </a:cubicBezTo>
                <a:cubicBezTo>
                  <a:pt x="15055" y="3770"/>
                  <a:pt x="14971" y="3692"/>
                  <a:pt x="14971" y="3578"/>
                </a:cubicBezTo>
                <a:cubicBezTo>
                  <a:pt x="14971" y="3571"/>
                  <a:pt x="14969" y="3571"/>
                  <a:pt x="14969" y="3566"/>
                </a:cubicBezTo>
                <a:cubicBezTo>
                  <a:pt x="14959" y="3561"/>
                  <a:pt x="14949" y="3554"/>
                  <a:pt x="14935" y="3554"/>
                </a:cubicBezTo>
                <a:cubicBezTo>
                  <a:pt x="14915" y="3579"/>
                  <a:pt x="14829" y="3627"/>
                  <a:pt x="14743" y="3658"/>
                </a:cubicBezTo>
                <a:cubicBezTo>
                  <a:pt x="14657" y="3689"/>
                  <a:pt x="14549" y="3756"/>
                  <a:pt x="14505" y="3807"/>
                </a:cubicBezTo>
                <a:cubicBezTo>
                  <a:pt x="14442" y="3879"/>
                  <a:pt x="14347" y="3888"/>
                  <a:pt x="14253" y="3853"/>
                </a:cubicBezTo>
                <a:cubicBezTo>
                  <a:pt x="14239" y="3849"/>
                  <a:pt x="14225" y="3842"/>
                  <a:pt x="14211" y="3835"/>
                </a:cubicBezTo>
                <a:cubicBezTo>
                  <a:pt x="14196" y="3827"/>
                  <a:pt x="14183" y="3821"/>
                  <a:pt x="14168" y="3810"/>
                </a:cubicBezTo>
                <a:cubicBezTo>
                  <a:pt x="14167" y="3809"/>
                  <a:pt x="14164" y="3806"/>
                  <a:pt x="14162" y="3804"/>
                </a:cubicBezTo>
                <a:cubicBezTo>
                  <a:pt x="14132" y="3781"/>
                  <a:pt x="14101" y="3757"/>
                  <a:pt x="14076" y="3722"/>
                </a:cubicBezTo>
                <a:cubicBezTo>
                  <a:pt x="14008" y="3629"/>
                  <a:pt x="13967" y="3609"/>
                  <a:pt x="13864" y="3621"/>
                </a:cubicBezTo>
                <a:cubicBezTo>
                  <a:pt x="13704" y="3640"/>
                  <a:pt x="13682" y="3568"/>
                  <a:pt x="13792" y="3389"/>
                </a:cubicBezTo>
                <a:cubicBezTo>
                  <a:pt x="13883" y="3242"/>
                  <a:pt x="13921" y="3171"/>
                  <a:pt x="13927" y="3136"/>
                </a:cubicBezTo>
                <a:cubicBezTo>
                  <a:pt x="13902" y="3133"/>
                  <a:pt x="13852" y="3163"/>
                  <a:pt x="13794" y="3209"/>
                </a:cubicBezTo>
                <a:cubicBezTo>
                  <a:pt x="13759" y="3250"/>
                  <a:pt x="13723" y="3295"/>
                  <a:pt x="13683" y="3349"/>
                </a:cubicBezTo>
                <a:cubicBezTo>
                  <a:pt x="13584" y="3484"/>
                  <a:pt x="13401" y="3680"/>
                  <a:pt x="13275" y="3783"/>
                </a:cubicBezTo>
                <a:cubicBezTo>
                  <a:pt x="13062" y="3958"/>
                  <a:pt x="13040" y="3965"/>
                  <a:pt x="12955" y="3908"/>
                </a:cubicBezTo>
                <a:cubicBezTo>
                  <a:pt x="12886" y="3861"/>
                  <a:pt x="12869" y="3825"/>
                  <a:pt x="12880" y="3752"/>
                </a:cubicBezTo>
                <a:cubicBezTo>
                  <a:pt x="12882" y="3739"/>
                  <a:pt x="12881" y="3735"/>
                  <a:pt x="12882" y="3725"/>
                </a:cubicBezTo>
                <a:cubicBezTo>
                  <a:pt x="12868" y="3709"/>
                  <a:pt x="12855" y="3690"/>
                  <a:pt x="12841" y="3685"/>
                </a:cubicBezTo>
                <a:cubicBezTo>
                  <a:pt x="12817" y="3698"/>
                  <a:pt x="12789" y="3720"/>
                  <a:pt x="12732" y="3777"/>
                </a:cubicBezTo>
                <a:cubicBezTo>
                  <a:pt x="12619" y="3889"/>
                  <a:pt x="12478" y="3927"/>
                  <a:pt x="12450" y="3853"/>
                </a:cubicBezTo>
                <a:cubicBezTo>
                  <a:pt x="12429" y="3797"/>
                  <a:pt x="12673" y="3413"/>
                  <a:pt x="12878" y="3148"/>
                </a:cubicBezTo>
                <a:cubicBezTo>
                  <a:pt x="12888" y="3134"/>
                  <a:pt x="12895" y="3129"/>
                  <a:pt x="12903" y="3117"/>
                </a:cubicBezTo>
                <a:cubicBezTo>
                  <a:pt x="12923" y="3089"/>
                  <a:pt x="12942" y="3060"/>
                  <a:pt x="12950" y="3059"/>
                </a:cubicBezTo>
                <a:cubicBezTo>
                  <a:pt x="12953" y="3059"/>
                  <a:pt x="12964" y="3044"/>
                  <a:pt x="12969" y="3041"/>
                </a:cubicBezTo>
                <a:cubicBezTo>
                  <a:pt x="13009" y="2994"/>
                  <a:pt x="13053" y="2942"/>
                  <a:pt x="13081" y="2919"/>
                </a:cubicBezTo>
                <a:cubicBezTo>
                  <a:pt x="13271" y="2765"/>
                  <a:pt x="13280" y="2753"/>
                  <a:pt x="13224" y="2742"/>
                </a:cubicBezTo>
                <a:cubicBezTo>
                  <a:pt x="13205" y="2738"/>
                  <a:pt x="13104" y="2714"/>
                  <a:pt x="13002" y="2690"/>
                </a:cubicBezTo>
                <a:cubicBezTo>
                  <a:pt x="12871" y="2659"/>
                  <a:pt x="12791" y="2661"/>
                  <a:pt x="12724" y="2699"/>
                </a:cubicBezTo>
                <a:cubicBezTo>
                  <a:pt x="12643" y="2746"/>
                  <a:pt x="12616" y="2737"/>
                  <a:pt x="12508" y="2641"/>
                </a:cubicBezTo>
                <a:cubicBezTo>
                  <a:pt x="12438" y="2579"/>
                  <a:pt x="12368" y="2548"/>
                  <a:pt x="12348" y="2568"/>
                </a:cubicBezTo>
                <a:cubicBezTo>
                  <a:pt x="12326" y="2590"/>
                  <a:pt x="12282" y="2551"/>
                  <a:pt x="12232" y="2461"/>
                </a:cubicBezTo>
                <a:cubicBezTo>
                  <a:pt x="12198" y="2400"/>
                  <a:pt x="12158" y="2362"/>
                  <a:pt x="12117" y="2339"/>
                </a:cubicBezTo>
                <a:cubicBezTo>
                  <a:pt x="12079" y="2325"/>
                  <a:pt x="12039" y="2319"/>
                  <a:pt x="11995" y="2333"/>
                </a:cubicBezTo>
                <a:cubicBezTo>
                  <a:pt x="11987" y="2335"/>
                  <a:pt x="11978" y="2338"/>
                  <a:pt x="11970" y="2339"/>
                </a:cubicBezTo>
                <a:cubicBezTo>
                  <a:pt x="11953" y="2348"/>
                  <a:pt x="11937" y="2353"/>
                  <a:pt x="11921" y="2369"/>
                </a:cubicBezTo>
                <a:cubicBezTo>
                  <a:pt x="11880" y="2411"/>
                  <a:pt x="11849" y="2415"/>
                  <a:pt x="11799" y="2375"/>
                </a:cubicBezTo>
                <a:cubicBezTo>
                  <a:pt x="11763" y="2347"/>
                  <a:pt x="11676" y="2293"/>
                  <a:pt x="11606" y="2259"/>
                </a:cubicBezTo>
                <a:cubicBezTo>
                  <a:pt x="11486" y="2202"/>
                  <a:pt x="11477" y="2188"/>
                  <a:pt x="11463" y="2015"/>
                </a:cubicBezTo>
                <a:cubicBezTo>
                  <a:pt x="11454" y="1913"/>
                  <a:pt x="11437" y="1803"/>
                  <a:pt x="11425" y="1771"/>
                </a:cubicBezTo>
                <a:cubicBezTo>
                  <a:pt x="11418" y="1753"/>
                  <a:pt x="11411" y="1744"/>
                  <a:pt x="11404" y="1734"/>
                </a:cubicBezTo>
                <a:cubicBezTo>
                  <a:pt x="11388" y="1721"/>
                  <a:pt x="11371" y="1723"/>
                  <a:pt x="11356" y="1750"/>
                </a:cubicBezTo>
                <a:cubicBezTo>
                  <a:pt x="11351" y="1767"/>
                  <a:pt x="11348" y="1791"/>
                  <a:pt x="11348" y="1820"/>
                </a:cubicBezTo>
                <a:cubicBezTo>
                  <a:pt x="11348" y="1851"/>
                  <a:pt x="11344" y="1884"/>
                  <a:pt x="11337" y="1914"/>
                </a:cubicBezTo>
                <a:lnTo>
                  <a:pt x="11335" y="1966"/>
                </a:lnTo>
                <a:lnTo>
                  <a:pt x="11320" y="1966"/>
                </a:lnTo>
                <a:cubicBezTo>
                  <a:pt x="11318" y="1970"/>
                  <a:pt x="11316" y="1978"/>
                  <a:pt x="11314" y="1982"/>
                </a:cubicBezTo>
                <a:cubicBezTo>
                  <a:pt x="11219" y="2137"/>
                  <a:pt x="8713" y="1956"/>
                  <a:pt x="7244" y="1689"/>
                </a:cubicBezTo>
                <a:cubicBezTo>
                  <a:pt x="6500" y="1553"/>
                  <a:pt x="5340" y="1239"/>
                  <a:pt x="4334" y="919"/>
                </a:cubicBezTo>
                <a:cubicBezTo>
                  <a:pt x="4303" y="912"/>
                  <a:pt x="4214" y="887"/>
                  <a:pt x="4194" y="883"/>
                </a:cubicBezTo>
                <a:cubicBezTo>
                  <a:pt x="4182" y="880"/>
                  <a:pt x="4107" y="849"/>
                  <a:pt x="4087" y="843"/>
                </a:cubicBezTo>
                <a:cubicBezTo>
                  <a:pt x="3707" y="718"/>
                  <a:pt x="3356" y="595"/>
                  <a:pt x="3076" y="483"/>
                </a:cubicBezTo>
                <a:cubicBezTo>
                  <a:pt x="2597" y="291"/>
                  <a:pt x="2125" y="97"/>
                  <a:pt x="2027" y="49"/>
                </a:cubicBezTo>
                <a:cubicBezTo>
                  <a:pt x="1950" y="11"/>
                  <a:pt x="1906" y="-3"/>
                  <a:pt x="1880" y="0"/>
                </a:cubicBezTo>
                <a:close/>
                <a:moveTo>
                  <a:pt x="15479" y="4045"/>
                </a:moveTo>
                <a:cubicBezTo>
                  <a:pt x="15459" y="4058"/>
                  <a:pt x="15475" y="4070"/>
                  <a:pt x="15514" y="4070"/>
                </a:cubicBezTo>
                <a:cubicBezTo>
                  <a:pt x="15516" y="4070"/>
                  <a:pt x="15515" y="4070"/>
                  <a:pt x="15516" y="4070"/>
                </a:cubicBezTo>
                <a:cubicBezTo>
                  <a:pt x="15528" y="4063"/>
                  <a:pt x="15539" y="4053"/>
                  <a:pt x="15548" y="4045"/>
                </a:cubicBezTo>
                <a:cubicBezTo>
                  <a:pt x="15528" y="4034"/>
                  <a:pt x="15498" y="4033"/>
                  <a:pt x="15479" y="404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92" name="Google Shape;292;p3"/>
          <p:cNvSpPr/>
          <p:nvPr/>
        </p:nvSpPr>
        <p:spPr>
          <a:xfrm>
            <a:off x="623804" y="4306383"/>
            <a:ext cx="91174" cy="9613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"/>
          <p:cNvSpPr/>
          <p:nvPr/>
        </p:nvSpPr>
        <p:spPr>
          <a:xfrm>
            <a:off x="715300" y="3797649"/>
            <a:ext cx="91174" cy="9613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"/>
          <p:cNvSpPr/>
          <p:nvPr/>
        </p:nvSpPr>
        <p:spPr>
          <a:xfrm>
            <a:off x="2024838" y="4306383"/>
            <a:ext cx="91174" cy="9613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"/>
          <p:cNvSpPr/>
          <p:nvPr/>
        </p:nvSpPr>
        <p:spPr>
          <a:xfrm>
            <a:off x="1682714" y="4665141"/>
            <a:ext cx="91174" cy="9613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"/>
          <p:cNvSpPr/>
          <p:nvPr/>
        </p:nvSpPr>
        <p:spPr>
          <a:xfrm>
            <a:off x="2736779" y="3950356"/>
            <a:ext cx="91174" cy="9613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"/>
          <p:cNvSpPr/>
          <p:nvPr/>
        </p:nvSpPr>
        <p:spPr>
          <a:xfrm>
            <a:off x="2542628" y="4306383"/>
            <a:ext cx="91174" cy="9613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3"/>
          <p:cNvCxnSpPr/>
          <p:nvPr/>
        </p:nvCxnSpPr>
        <p:spPr>
          <a:xfrm flipH="1">
            <a:off x="677235" y="3913174"/>
            <a:ext cx="64921" cy="36602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99" name="Google Shape;299;p3"/>
          <p:cNvCxnSpPr/>
          <p:nvPr/>
        </p:nvCxnSpPr>
        <p:spPr>
          <a:xfrm>
            <a:off x="815838" y="3879539"/>
            <a:ext cx="1175824" cy="441732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00" name="Google Shape;300;p3"/>
          <p:cNvCxnSpPr/>
          <p:nvPr/>
        </p:nvCxnSpPr>
        <p:spPr>
          <a:xfrm flipH="1">
            <a:off x="1773005" y="4409002"/>
            <a:ext cx="238392" cy="247872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01" name="Google Shape;301;p3"/>
          <p:cNvCxnSpPr/>
          <p:nvPr/>
        </p:nvCxnSpPr>
        <p:spPr>
          <a:xfrm>
            <a:off x="723860" y="4376099"/>
            <a:ext cx="926084" cy="31188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02" name="Google Shape;302;p3"/>
          <p:cNvCxnSpPr/>
          <p:nvPr/>
        </p:nvCxnSpPr>
        <p:spPr>
          <a:xfrm>
            <a:off x="2132625" y="4347643"/>
            <a:ext cx="380480" cy="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03" name="Google Shape;303;p3"/>
          <p:cNvCxnSpPr/>
          <p:nvPr/>
        </p:nvCxnSpPr>
        <p:spPr>
          <a:xfrm flipH="1" rot="10800000">
            <a:off x="2616015" y="4051547"/>
            <a:ext cx="123511" cy="23907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04" name="Google Shape;304;p3"/>
          <p:cNvCxnSpPr/>
          <p:nvPr/>
        </p:nvCxnSpPr>
        <p:spPr>
          <a:xfrm flipH="1">
            <a:off x="2132409" y="4023408"/>
            <a:ext cx="573090" cy="27506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05" name="Google Shape;305;p3"/>
          <p:cNvSpPr txBox="1"/>
          <p:nvPr/>
        </p:nvSpPr>
        <p:spPr>
          <a:xfrm>
            <a:off x="3167268" y="4835687"/>
            <a:ext cx="2179119" cy="545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“Myoglobin holds oxygen in muscles.”</a:t>
            </a:r>
            <a:endParaRPr/>
          </a:p>
        </p:txBody>
      </p:sp>
      <p:sp>
        <p:nvSpPr>
          <p:cNvPr id="306" name="Google Shape;306;p3"/>
          <p:cNvSpPr/>
          <p:nvPr/>
        </p:nvSpPr>
        <p:spPr>
          <a:xfrm>
            <a:off x="3595652" y="3726905"/>
            <a:ext cx="921285" cy="618332"/>
          </a:xfrm>
          <a:custGeom>
            <a:rect b="b" l="l" r="r" t="t"/>
            <a:pathLst>
              <a:path extrusionOk="0" h="21586" w="21600">
                <a:moveTo>
                  <a:pt x="20980" y="12110"/>
                </a:moveTo>
                <a:cubicBezTo>
                  <a:pt x="21272" y="16503"/>
                  <a:pt x="21357" y="17578"/>
                  <a:pt x="21600" y="21586"/>
                </a:cubicBezTo>
                <a:cubicBezTo>
                  <a:pt x="19737" y="13592"/>
                  <a:pt x="201" y="21600"/>
                  <a:pt x="159" y="10926"/>
                </a:cubicBezTo>
                <a:cubicBezTo>
                  <a:pt x="151" y="8952"/>
                  <a:pt x="8" y="1974"/>
                  <a:pt x="0" y="0"/>
                </a:cubicBezTo>
                <a:cubicBezTo>
                  <a:pt x="634" y="7806"/>
                  <a:pt x="19824" y="1788"/>
                  <a:pt x="20980" y="12110"/>
                </a:cubicBezTo>
                <a:close/>
              </a:path>
            </a:pathLst>
          </a:custGeom>
          <a:gradFill>
            <a:gsLst>
              <a:gs pos="0">
                <a:srgbClr val="202020"/>
              </a:gs>
              <a:gs pos="100000">
                <a:srgbClr val="D5D5D5"/>
              </a:gs>
            </a:gsLst>
            <a:lin ang="11202590" scaled="0"/>
          </a:gradFill>
          <a:ln>
            <a:noFill/>
          </a:ln>
        </p:spPr>
        <p:txBody>
          <a:bodyPr anchorCtr="0" anchor="ctr" bIns="44975" lIns="44975" spcFirstLastPara="1" rIns="44975" wrap="square" tIns="44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7" name="Google Shape;307;p3"/>
          <p:cNvCxnSpPr/>
          <p:nvPr/>
        </p:nvCxnSpPr>
        <p:spPr>
          <a:xfrm rot="10800000">
            <a:off x="3669905" y="3916817"/>
            <a:ext cx="82045" cy="86508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08" name="Google Shape;308;p3"/>
          <p:cNvSpPr txBox="1"/>
          <p:nvPr/>
        </p:nvSpPr>
        <p:spPr>
          <a:xfrm>
            <a:off x="3732278" y="3792594"/>
            <a:ext cx="246328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09" name="Google Shape;309;p3"/>
          <p:cNvSpPr txBox="1"/>
          <p:nvPr/>
        </p:nvSpPr>
        <p:spPr>
          <a:xfrm>
            <a:off x="3978137" y="3841325"/>
            <a:ext cx="255946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310" name="Google Shape;310;p3"/>
          <p:cNvSpPr txBox="1"/>
          <p:nvPr/>
        </p:nvSpPr>
        <p:spPr>
          <a:xfrm>
            <a:off x="4215147" y="3852892"/>
            <a:ext cx="247931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11" name="Google Shape;311;p3"/>
          <p:cNvSpPr/>
          <p:nvPr/>
        </p:nvSpPr>
        <p:spPr>
          <a:xfrm>
            <a:off x="4048227" y="4061907"/>
            <a:ext cx="468091" cy="662371"/>
          </a:xfrm>
          <a:custGeom>
            <a:rect b="b" l="l" r="r" t="t"/>
            <a:pathLst>
              <a:path extrusionOk="0" h="21600" w="21600">
                <a:moveTo>
                  <a:pt x="20413" y="0"/>
                </a:moveTo>
                <a:cubicBezTo>
                  <a:pt x="20803" y="2979"/>
                  <a:pt x="21256" y="5074"/>
                  <a:pt x="21600" y="9026"/>
                </a:cubicBezTo>
                <a:cubicBezTo>
                  <a:pt x="21233" y="13237"/>
                  <a:pt x="7106" y="18937"/>
                  <a:pt x="3024" y="21600"/>
                </a:cubicBezTo>
                <a:cubicBezTo>
                  <a:pt x="2311" y="19217"/>
                  <a:pt x="790" y="16443"/>
                  <a:pt x="0" y="13786"/>
                </a:cubicBezTo>
                <a:cubicBezTo>
                  <a:pt x="6970" y="10050"/>
                  <a:pt x="20729" y="4687"/>
                  <a:pt x="2041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5E5E5E"/>
              </a:gs>
            </a:gsLst>
            <a:lin ang="8057593" scaled="0"/>
          </a:gradFill>
          <a:ln>
            <a:noFill/>
          </a:ln>
        </p:spPr>
        <p:txBody>
          <a:bodyPr anchorCtr="0" anchor="ctr" bIns="44975" lIns="44975" spcFirstLastPara="1" rIns="44975" wrap="square" tIns="44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"/>
          <p:cNvSpPr txBox="1"/>
          <p:nvPr/>
        </p:nvSpPr>
        <p:spPr>
          <a:xfrm>
            <a:off x="4340077" y="4121724"/>
            <a:ext cx="247931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13" name="Google Shape;313;p3"/>
          <p:cNvSpPr txBox="1"/>
          <p:nvPr/>
        </p:nvSpPr>
        <p:spPr>
          <a:xfrm>
            <a:off x="4112846" y="4280036"/>
            <a:ext cx="257549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cxnSp>
        <p:nvCxnSpPr>
          <p:cNvPr id="314" name="Google Shape;314;p3"/>
          <p:cNvCxnSpPr/>
          <p:nvPr/>
        </p:nvCxnSpPr>
        <p:spPr>
          <a:xfrm rot="10800000">
            <a:off x="3879145" y="4027975"/>
            <a:ext cx="113791" cy="28715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15" name="Google Shape;315;p3"/>
          <p:cNvCxnSpPr/>
          <p:nvPr/>
        </p:nvCxnSpPr>
        <p:spPr>
          <a:xfrm rot="10800000">
            <a:off x="4167589" y="4085038"/>
            <a:ext cx="66954" cy="3293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16" name="Google Shape;316;p3"/>
          <p:cNvCxnSpPr/>
          <p:nvPr/>
        </p:nvCxnSpPr>
        <p:spPr>
          <a:xfrm rot="10800000">
            <a:off x="4408837" y="4126969"/>
            <a:ext cx="31134" cy="75834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17" name="Google Shape;317;p3"/>
          <p:cNvCxnSpPr/>
          <p:nvPr/>
        </p:nvCxnSpPr>
        <p:spPr>
          <a:xfrm flipH="1">
            <a:off x="4292009" y="4417695"/>
            <a:ext cx="71969" cy="66587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18" name="Google Shape;318;p3"/>
          <p:cNvCxnSpPr/>
          <p:nvPr/>
        </p:nvCxnSpPr>
        <p:spPr>
          <a:xfrm flipH="1" rot="10800000">
            <a:off x="3780775" y="4557625"/>
            <a:ext cx="336350" cy="123266"/>
          </a:xfrm>
          <a:prstGeom prst="straightConnector1">
            <a:avLst/>
          </a:prstGeom>
          <a:noFill/>
          <a:ln cap="rnd" cmpd="sng" w="254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319" name="Google Shape;319;p3"/>
          <p:cNvSpPr/>
          <p:nvPr/>
        </p:nvSpPr>
        <p:spPr>
          <a:xfrm>
            <a:off x="3595652" y="3329651"/>
            <a:ext cx="706596" cy="717178"/>
          </a:xfrm>
          <a:custGeom>
            <a:rect b="b" l="l" r="r" t="t"/>
            <a:pathLst>
              <a:path extrusionOk="0" h="21600" w="21600">
                <a:moveTo>
                  <a:pt x="16436" y="0"/>
                </a:moveTo>
                <a:cubicBezTo>
                  <a:pt x="18042" y="2161"/>
                  <a:pt x="19859" y="4720"/>
                  <a:pt x="21600" y="7305"/>
                </a:cubicBezTo>
                <a:cubicBezTo>
                  <a:pt x="14914" y="10078"/>
                  <a:pt x="1659" y="15417"/>
                  <a:pt x="207" y="21600"/>
                </a:cubicBezTo>
                <a:cubicBezTo>
                  <a:pt x="197" y="19897"/>
                  <a:pt x="10" y="13877"/>
                  <a:pt x="0" y="12173"/>
                </a:cubicBezTo>
                <a:cubicBezTo>
                  <a:pt x="751" y="5753"/>
                  <a:pt x="11819" y="1595"/>
                  <a:pt x="16436" y="0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4C4C4C"/>
              </a:gs>
            </a:gsLst>
            <a:lin ang="8057593" scaled="0"/>
          </a:gradFill>
          <a:ln>
            <a:noFill/>
          </a:ln>
        </p:spPr>
        <p:txBody>
          <a:bodyPr anchorCtr="0" anchor="ctr" bIns="44975" lIns="44975" spcFirstLastPara="1" rIns="44975" wrap="square" tIns="44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"/>
          <p:cNvSpPr txBox="1"/>
          <p:nvPr/>
        </p:nvSpPr>
        <p:spPr>
          <a:xfrm>
            <a:off x="3565049" y="3569473"/>
            <a:ext cx="225489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cxnSp>
        <p:nvCxnSpPr>
          <p:cNvPr id="321" name="Google Shape;321;p3"/>
          <p:cNvCxnSpPr/>
          <p:nvPr/>
        </p:nvCxnSpPr>
        <p:spPr>
          <a:xfrm flipH="1" rot="10800000">
            <a:off x="3678621" y="3702038"/>
            <a:ext cx="64613" cy="70332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22" name="Google Shape;322;p3"/>
          <p:cNvSpPr txBox="1"/>
          <p:nvPr/>
        </p:nvSpPr>
        <p:spPr>
          <a:xfrm>
            <a:off x="3972338" y="3294238"/>
            <a:ext cx="271976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23" name="Google Shape;323;p3"/>
          <p:cNvSpPr txBox="1"/>
          <p:nvPr/>
        </p:nvSpPr>
        <p:spPr>
          <a:xfrm>
            <a:off x="3713172" y="3408160"/>
            <a:ext cx="291212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cxnSp>
        <p:nvCxnSpPr>
          <p:cNvPr id="324" name="Google Shape;324;p3"/>
          <p:cNvCxnSpPr/>
          <p:nvPr/>
        </p:nvCxnSpPr>
        <p:spPr>
          <a:xfrm flipH="1" rot="10800000">
            <a:off x="3926564" y="3532930"/>
            <a:ext cx="87609" cy="47534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25" name="Google Shape;325;p3"/>
          <p:cNvCxnSpPr/>
          <p:nvPr/>
        </p:nvCxnSpPr>
        <p:spPr>
          <a:xfrm flipH="1" rot="10800000">
            <a:off x="4173357" y="3385076"/>
            <a:ext cx="309273" cy="76883"/>
          </a:xfrm>
          <a:prstGeom prst="straightConnector1">
            <a:avLst/>
          </a:prstGeom>
          <a:noFill/>
          <a:ln cap="rnd" cmpd="sng" w="254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"/>
          <p:cNvSpPr txBox="1"/>
          <p:nvPr>
            <p:ph type="title"/>
          </p:nvPr>
        </p:nvSpPr>
        <p:spPr>
          <a:xfrm>
            <a:off x="350985" y="221676"/>
            <a:ext cx="11369963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/>
              <a:t>Large Language Models (LLMs)</a:t>
            </a:r>
            <a:endParaRPr/>
          </a:p>
        </p:txBody>
      </p:sp>
      <p:sp>
        <p:nvSpPr>
          <p:cNvPr id="331" name="Google Shape;331;p4"/>
          <p:cNvSpPr txBox="1"/>
          <p:nvPr>
            <p:ph idx="1" type="body"/>
          </p:nvPr>
        </p:nvSpPr>
        <p:spPr>
          <a:xfrm>
            <a:off x="350983" y="1219200"/>
            <a:ext cx="11406908" cy="5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0375" lvl="0" marL="4603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❑"/>
            </a:pPr>
            <a:r>
              <a:rPr lang="en-US" sz="2000"/>
              <a:t>LLMs have demonstrated their strong </a:t>
            </a:r>
            <a:r>
              <a:rPr b="1" lang="en-US" sz="2000"/>
              <a:t>text</a:t>
            </a:r>
            <a:r>
              <a:rPr lang="en-US" sz="2000"/>
              <a:t> encoding/decoding ability.</a:t>
            </a:r>
            <a:endParaRPr/>
          </a:p>
          <a:p>
            <a:pPr indent="-318135" lvl="0" marL="46037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18135" lvl="0" marL="46037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18135" lvl="0" marL="46037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18135" lvl="0" marL="46037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460375" lvl="0" marL="46037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❑"/>
            </a:pPr>
            <a:r>
              <a:rPr lang="en-US" sz="2000"/>
              <a:t>LLMs have shown newly found emergent ability (e.g., </a:t>
            </a:r>
            <a:r>
              <a:rPr b="1" lang="en-US" sz="2000"/>
              <a:t>reasoning</a:t>
            </a:r>
            <a:r>
              <a:rPr lang="en-US" sz="2000"/>
              <a:t>).</a:t>
            </a:r>
            <a:endParaRPr/>
          </a:p>
        </p:txBody>
      </p:sp>
      <p:pic>
        <p:nvPicPr>
          <p:cNvPr id="332" name="Google Shape;3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2600" y="4169356"/>
            <a:ext cx="5751588" cy="246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200" y="1810083"/>
            <a:ext cx="5511800" cy="187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8748" y="1599053"/>
            <a:ext cx="3632200" cy="2440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"/>
          <p:cNvSpPr txBox="1"/>
          <p:nvPr>
            <p:ph type="title"/>
          </p:nvPr>
        </p:nvSpPr>
        <p:spPr>
          <a:xfrm>
            <a:off x="350985" y="221676"/>
            <a:ext cx="11369963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/>
              <a:t>Why LLM on Graphs?</a:t>
            </a:r>
            <a:endParaRPr/>
          </a:p>
        </p:txBody>
      </p:sp>
      <p:sp>
        <p:nvSpPr>
          <p:cNvPr id="341" name="Google Shape;341;p5"/>
          <p:cNvSpPr txBox="1"/>
          <p:nvPr>
            <p:ph idx="1" type="body"/>
          </p:nvPr>
        </p:nvSpPr>
        <p:spPr>
          <a:xfrm>
            <a:off x="350983" y="1219200"/>
            <a:ext cx="11406908" cy="5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>
                <a:solidFill>
                  <a:srgbClr val="1F2328"/>
                </a:solidFill>
                <a:latin typeface="Arial"/>
                <a:ea typeface="Arial"/>
                <a:cs typeface="Arial"/>
                <a:sym typeface="Arial"/>
              </a:rPr>
              <a:t>In real world, text and graph usually appears simultaneously.</a:t>
            </a:r>
            <a:endParaRPr/>
          </a:p>
          <a:p>
            <a:pPr indent="-538149" lvl="1" marL="7381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❑"/>
            </a:pPr>
            <a:r>
              <a:rPr lang="en-US" sz="2000">
                <a:solidFill>
                  <a:srgbClr val="1F2328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2000">
                <a:solidFill>
                  <a:srgbClr val="1F2328"/>
                </a:solidFill>
                <a:latin typeface="Arial"/>
                <a:ea typeface="Arial"/>
                <a:cs typeface="Arial"/>
                <a:sym typeface="Arial"/>
              </a:rPr>
              <a:t>ext data are associated with rich structure information in the form of graphs.</a:t>
            </a:r>
            <a:endParaRPr/>
          </a:p>
          <a:p>
            <a:pPr indent="-416229" lvl="1" marL="7381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rgbClr val="1F2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00021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rgbClr val="1F2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00021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rgbClr val="1F2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00021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rgbClr val="1F2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6549" lvl="1" marL="7381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1F2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8149" lvl="1" marL="7381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❑"/>
            </a:pPr>
            <a:r>
              <a:rPr lang="en-US" sz="2000">
                <a:solidFill>
                  <a:srgbClr val="1F2328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i="0" lang="en-US" sz="2000">
                <a:solidFill>
                  <a:srgbClr val="1F2328"/>
                </a:solidFill>
                <a:latin typeface="Arial"/>
                <a:ea typeface="Arial"/>
                <a:cs typeface="Arial"/>
                <a:sym typeface="Arial"/>
              </a:rPr>
              <a:t>raph data are captioned with rich textual information.</a:t>
            </a:r>
            <a:endParaRPr sz="2000">
              <a:solidFill>
                <a:srgbClr val="1F2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rgbClr val="1F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"/>
          <p:cNvSpPr txBox="1"/>
          <p:nvPr/>
        </p:nvSpPr>
        <p:spPr>
          <a:xfrm>
            <a:off x="9319885" y="5585397"/>
            <a:ext cx="2036722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Molecule Graphs</a:t>
            </a:r>
            <a:endParaRPr/>
          </a:p>
        </p:txBody>
      </p:sp>
      <p:sp>
        <p:nvSpPr>
          <p:cNvPr id="343" name="Google Shape;343;p5"/>
          <p:cNvSpPr txBox="1"/>
          <p:nvPr/>
        </p:nvSpPr>
        <p:spPr>
          <a:xfrm>
            <a:off x="1760093" y="5546489"/>
            <a:ext cx="1855611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Protein Graphs</a:t>
            </a:r>
            <a:endParaRPr/>
          </a:p>
        </p:txBody>
      </p:sp>
      <p:sp>
        <p:nvSpPr>
          <p:cNvPr id="344" name="Google Shape;344;p5"/>
          <p:cNvSpPr txBox="1"/>
          <p:nvPr/>
        </p:nvSpPr>
        <p:spPr>
          <a:xfrm>
            <a:off x="7357223" y="5120932"/>
            <a:ext cx="2179119" cy="324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“Benzene is toxic”</a:t>
            </a:r>
            <a:endParaRPr/>
          </a:p>
        </p:txBody>
      </p:sp>
      <p:grpSp>
        <p:nvGrpSpPr>
          <p:cNvPr id="345" name="Google Shape;345;p5"/>
          <p:cNvGrpSpPr/>
          <p:nvPr/>
        </p:nvGrpSpPr>
        <p:grpSpPr>
          <a:xfrm>
            <a:off x="6706672" y="4968758"/>
            <a:ext cx="551143" cy="668285"/>
            <a:chOff x="0" y="0"/>
            <a:chExt cx="1084382" cy="1247039"/>
          </a:xfrm>
        </p:grpSpPr>
        <p:sp>
          <p:nvSpPr>
            <p:cNvPr id="346" name="Google Shape;346;p5"/>
            <p:cNvSpPr/>
            <p:nvPr/>
          </p:nvSpPr>
          <p:spPr>
            <a:xfrm>
              <a:off x="0" y="0"/>
              <a:ext cx="1084382" cy="1247039"/>
            </a:xfrm>
            <a:custGeom>
              <a:rect b="b" l="l" r="r" t="t"/>
              <a:pathLst>
                <a:path extrusionOk="0" h="21600" w="21600">
                  <a:moveTo>
                    <a:pt x="0" y="5635"/>
                  </a:moveTo>
                  <a:lnTo>
                    <a:pt x="10800" y="0"/>
                  </a:lnTo>
                  <a:lnTo>
                    <a:pt x="21600" y="5635"/>
                  </a:lnTo>
                  <a:lnTo>
                    <a:pt x="21600" y="16153"/>
                  </a:lnTo>
                  <a:lnTo>
                    <a:pt x="10800" y="21600"/>
                  </a:lnTo>
                  <a:lnTo>
                    <a:pt x="0" y="16153"/>
                  </a:lnTo>
                  <a:lnTo>
                    <a:pt x="0" y="5635"/>
                  </a:lnTo>
                  <a:close/>
                </a:path>
              </a:pathLst>
            </a:cu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7" name="Google Shape;347;p5"/>
            <p:cNvCxnSpPr/>
            <p:nvPr/>
          </p:nvCxnSpPr>
          <p:spPr>
            <a:xfrm flipH="1" rot="10800000">
              <a:off x="107570" y="392540"/>
              <a:ext cx="1" cy="47246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48" name="Google Shape;348;p5"/>
            <p:cNvCxnSpPr/>
            <p:nvPr/>
          </p:nvCxnSpPr>
          <p:spPr>
            <a:xfrm flipH="1">
              <a:off x="572594" y="864788"/>
              <a:ext cx="409163" cy="23623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49" name="Google Shape;349;p5"/>
            <p:cNvCxnSpPr/>
            <p:nvPr/>
          </p:nvCxnSpPr>
          <p:spPr>
            <a:xfrm>
              <a:off x="570087" y="154665"/>
              <a:ext cx="409163" cy="23623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50" name="Google Shape;350;p5"/>
          <p:cNvSpPr txBox="1"/>
          <p:nvPr/>
        </p:nvSpPr>
        <p:spPr>
          <a:xfrm>
            <a:off x="7326139" y="6149143"/>
            <a:ext cx="2179119" cy="324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“Water is less toxic”</a:t>
            </a:r>
            <a:endParaRPr/>
          </a:p>
        </p:txBody>
      </p:sp>
      <p:grpSp>
        <p:nvGrpSpPr>
          <p:cNvPr id="351" name="Google Shape;351;p5"/>
          <p:cNvGrpSpPr/>
          <p:nvPr/>
        </p:nvGrpSpPr>
        <p:grpSpPr>
          <a:xfrm>
            <a:off x="6712280" y="5775193"/>
            <a:ext cx="578189" cy="1024266"/>
            <a:chOff x="0" y="-65139"/>
            <a:chExt cx="1137596" cy="1911312"/>
          </a:xfrm>
        </p:grpSpPr>
        <p:sp>
          <p:nvSpPr>
            <p:cNvPr id="352" name="Google Shape;352;p5"/>
            <p:cNvSpPr txBox="1"/>
            <p:nvPr/>
          </p:nvSpPr>
          <p:spPr>
            <a:xfrm>
              <a:off x="0" y="459912"/>
              <a:ext cx="595042" cy="81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975" lIns="44975" spcFirstLastPara="1" rIns="44975" wrap="square" tIns="44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endParaRPr/>
            </a:p>
          </p:txBody>
        </p:sp>
        <p:sp>
          <p:nvSpPr>
            <p:cNvPr id="353" name="Google Shape;353;p5"/>
            <p:cNvSpPr txBox="1"/>
            <p:nvPr/>
          </p:nvSpPr>
          <p:spPr>
            <a:xfrm>
              <a:off x="564632" y="-65139"/>
              <a:ext cx="572964" cy="81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975" lIns="44975" spcFirstLastPara="1" rIns="44975" wrap="square" tIns="44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sp>
          <p:nvSpPr>
            <p:cNvPr id="354" name="Google Shape;354;p5"/>
            <p:cNvSpPr txBox="1"/>
            <p:nvPr/>
          </p:nvSpPr>
          <p:spPr>
            <a:xfrm>
              <a:off x="564632" y="1030559"/>
              <a:ext cx="572964" cy="81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975" lIns="44975" spcFirstLastPara="1" rIns="44975" wrap="square" tIns="44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cxnSp>
          <p:nvCxnSpPr>
            <p:cNvPr id="355" name="Google Shape;355;p5"/>
            <p:cNvCxnSpPr/>
            <p:nvPr/>
          </p:nvCxnSpPr>
          <p:spPr>
            <a:xfrm flipH="1" rot="10800000">
              <a:off x="353069" y="415191"/>
              <a:ext cx="215214" cy="230674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56" name="Google Shape;356;p5"/>
            <p:cNvCxnSpPr/>
            <p:nvPr/>
          </p:nvCxnSpPr>
          <p:spPr>
            <a:xfrm>
              <a:off x="352816" y="1108694"/>
              <a:ext cx="215214" cy="230674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57" name="Google Shape;357;p5"/>
          <p:cNvSpPr txBox="1"/>
          <p:nvPr/>
        </p:nvSpPr>
        <p:spPr>
          <a:xfrm>
            <a:off x="3607106" y="6277485"/>
            <a:ext cx="2179119" cy="545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“Myoglobin holds oxygen in muscles.”</a:t>
            </a: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4035490" y="5168703"/>
            <a:ext cx="921285" cy="618332"/>
          </a:xfrm>
          <a:custGeom>
            <a:rect b="b" l="l" r="r" t="t"/>
            <a:pathLst>
              <a:path extrusionOk="0" h="21586" w="21600">
                <a:moveTo>
                  <a:pt x="20980" y="12110"/>
                </a:moveTo>
                <a:cubicBezTo>
                  <a:pt x="21272" y="16503"/>
                  <a:pt x="21357" y="17578"/>
                  <a:pt x="21600" y="21586"/>
                </a:cubicBezTo>
                <a:cubicBezTo>
                  <a:pt x="19737" y="13592"/>
                  <a:pt x="201" y="21600"/>
                  <a:pt x="159" y="10926"/>
                </a:cubicBezTo>
                <a:cubicBezTo>
                  <a:pt x="151" y="8952"/>
                  <a:pt x="8" y="1974"/>
                  <a:pt x="0" y="0"/>
                </a:cubicBezTo>
                <a:cubicBezTo>
                  <a:pt x="634" y="7806"/>
                  <a:pt x="19824" y="1788"/>
                  <a:pt x="20980" y="12110"/>
                </a:cubicBezTo>
                <a:close/>
              </a:path>
            </a:pathLst>
          </a:custGeom>
          <a:gradFill>
            <a:gsLst>
              <a:gs pos="0">
                <a:srgbClr val="202020"/>
              </a:gs>
              <a:gs pos="100000">
                <a:srgbClr val="D5D5D5"/>
              </a:gs>
            </a:gsLst>
            <a:lin ang="11202590" scaled="0"/>
          </a:gradFill>
          <a:ln>
            <a:noFill/>
          </a:ln>
        </p:spPr>
        <p:txBody>
          <a:bodyPr anchorCtr="0" anchor="ctr" bIns="44975" lIns="44975" spcFirstLastPara="1" rIns="44975" wrap="square" tIns="44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359;p5"/>
          <p:cNvCxnSpPr/>
          <p:nvPr/>
        </p:nvCxnSpPr>
        <p:spPr>
          <a:xfrm rot="10800000">
            <a:off x="4109743" y="5358615"/>
            <a:ext cx="82045" cy="86508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60" name="Google Shape;360;p5"/>
          <p:cNvSpPr txBox="1"/>
          <p:nvPr/>
        </p:nvSpPr>
        <p:spPr>
          <a:xfrm>
            <a:off x="4172116" y="5234392"/>
            <a:ext cx="246328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61" name="Google Shape;361;p5"/>
          <p:cNvSpPr txBox="1"/>
          <p:nvPr/>
        </p:nvSpPr>
        <p:spPr>
          <a:xfrm>
            <a:off x="4417975" y="5283123"/>
            <a:ext cx="255946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362" name="Google Shape;362;p5"/>
          <p:cNvSpPr txBox="1"/>
          <p:nvPr/>
        </p:nvSpPr>
        <p:spPr>
          <a:xfrm>
            <a:off x="4654985" y="5294690"/>
            <a:ext cx="247931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4488065" y="5503705"/>
            <a:ext cx="468091" cy="662371"/>
          </a:xfrm>
          <a:custGeom>
            <a:rect b="b" l="l" r="r" t="t"/>
            <a:pathLst>
              <a:path extrusionOk="0" h="21600" w="21600">
                <a:moveTo>
                  <a:pt x="20413" y="0"/>
                </a:moveTo>
                <a:cubicBezTo>
                  <a:pt x="20803" y="2979"/>
                  <a:pt x="21256" y="5074"/>
                  <a:pt x="21600" y="9026"/>
                </a:cubicBezTo>
                <a:cubicBezTo>
                  <a:pt x="21233" y="13237"/>
                  <a:pt x="7106" y="18937"/>
                  <a:pt x="3024" y="21600"/>
                </a:cubicBezTo>
                <a:cubicBezTo>
                  <a:pt x="2311" y="19217"/>
                  <a:pt x="790" y="16443"/>
                  <a:pt x="0" y="13786"/>
                </a:cubicBezTo>
                <a:cubicBezTo>
                  <a:pt x="6970" y="10050"/>
                  <a:pt x="20729" y="4687"/>
                  <a:pt x="2041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5E5E5E"/>
              </a:gs>
            </a:gsLst>
            <a:lin ang="8057593" scaled="0"/>
          </a:gradFill>
          <a:ln>
            <a:noFill/>
          </a:ln>
        </p:spPr>
        <p:txBody>
          <a:bodyPr anchorCtr="0" anchor="ctr" bIns="44975" lIns="44975" spcFirstLastPara="1" rIns="44975" wrap="square" tIns="44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"/>
          <p:cNvSpPr txBox="1"/>
          <p:nvPr/>
        </p:nvSpPr>
        <p:spPr>
          <a:xfrm>
            <a:off x="4779915" y="5563522"/>
            <a:ext cx="247931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65" name="Google Shape;365;p5"/>
          <p:cNvSpPr txBox="1"/>
          <p:nvPr/>
        </p:nvSpPr>
        <p:spPr>
          <a:xfrm>
            <a:off x="4552684" y="5721834"/>
            <a:ext cx="257549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cxnSp>
        <p:nvCxnSpPr>
          <p:cNvPr id="366" name="Google Shape;366;p5"/>
          <p:cNvCxnSpPr/>
          <p:nvPr/>
        </p:nvCxnSpPr>
        <p:spPr>
          <a:xfrm rot="10800000">
            <a:off x="4318983" y="5469773"/>
            <a:ext cx="113791" cy="28715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67" name="Google Shape;367;p5"/>
          <p:cNvCxnSpPr/>
          <p:nvPr/>
        </p:nvCxnSpPr>
        <p:spPr>
          <a:xfrm rot="10800000">
            <a:off x="4607427" y="5526836"/>
            <a:ext cx="66954" cy="3293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68" name="Google Shape;368;p5"/>
          <p:cNvCxnSpPr/>
          <p:nvPr/>
        </p:nvCxnSpPr>
        <p:spPr>
          <a:xfrm rot="10800000">
            <a:off x="4848675" y="5568767"/>
            <a:ext cx="31134" cy="75834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69" name="Google Shape;369;p5"/>
          <p:cNvCxnSpPr/>
          <p:nvPr/>
        </p:nvCxnSpPr>
        <p:spPr>
          <a:xfrm flipH="1">
            <a:off x="4731847" y="5859493"/>
            <a:ext cx="71969" cy="66587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70" name="Google Shape;370;p5"/>
          <p:cNvCxnSpPr/>
          <p:nvPr/>
        </p:nvCxnSpPr>
        <p:spPr>
          <a:xfrm flipH="1" rot="10800000">
            <a:off x="4220613" y="5999423"/>
            <a:ext cx="336350" cy="123266"/>
          </a:xfrm>
          <a:prstGeom prst="straightConnector1">
            <a:avLst/>
          </a:prstGeom>
          <a:noFill/>
          <a:ln cap="rnd" cmpd="sng" w="254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371" name="Google Shape;371;p5"/>
          <p:cNvSpPr/>
          <p:nvPr/>
        </p:nvSpPr>
        <p:spPr>
          <a:xfrm>
            <a:off x="4035490" y="4771449"/>
            <a:ext cx="706596" cy="717178"/>
          </a:xfrm>
          <a:custGeom>
            <a:rect b="b" l="l" r="r" t="t"/>
            <a:pathLst>
              <a:path extrusionOk="0" h="21600" w="21600">
                <a:moveTo>
                  <a:pt x="16436" y="0"/>
                </a:moveTo>
                <a:cubicBezTo>
                  <a:pt x="18042" y="2161"/>
                  <a:pt x="19859" y="4720"/>
                  <a:pt x="21600" y="7305"/>
                </a:cubicBezTo>
                <a:cubicBezTo>
                  <a:pt x="14914" y="10078"/>
                  <a:pt x="1659" y="15417"/>
                  <a:pt x="207" y="21600"/>
                </a:cubicBezTo>
                <a:cubicBezTo>
                  <a:pt x="197" y="19897"/>
                  <a:pt x="10" y="13877"/>
                  <a:pt x="0" y="12173"/>
                </a:cubicBezTo>
                <a:cubicBezTo>
                  <a:pt x="751" y="5753"/>
                  <a:pt x="11819" y="1595"/>
                  <a:pt x="16436" y="0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4C4C4C"/>
              </a:gs>
            </a:gsLst>
            <a:lin ang="8057593" scaled="0"/>
          </a:gradFill>
          <a:ln>
            <a:noFill/>
          </a:ln>
        </p:spPr>
        <p:txBody>
          <a:bodyPr anchorCtr="0" anchor="ctr" bIns="44975" lIns="44975" spcFirstLastPara="1" rIns="44975" wrap="square" tIns="44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"/>
          <p:cNvSpPr txBox="1"/>
          <p:nvPr/>
        </p:nvSpPr>
        <p:spPr>
          <a:xfrm>
            <a:off x="4004887" y="5011271"/>
            <a:ext cx="225489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cxnSp>
        <p:nvCxnSpPr>
          <p:cNvPr id="373" name="Google Shape;373;p5"/>
          <p:cNvCxnSpPr/>
          <p:nvPr/>
        </p:nvCxnSpPr>
        <p:spPr>
          <a:xfrm flipH="1" rot="10800000">
            <a:off x="4118459" y="5143836"/>
            <a:ext cx="64613" cy="70332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74" name="Google Shape;374;p5"/>
          <p:cNvSpPr txBox="1"/>
          <p:nvPr/>
        </p:nvSpPr>
        <p:spPr>
          <a:xfrm>
            <a:off x="4412176" y="4736036"/>
            <a:ext cx="271976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75" name="Google Shape;375;p5"/>
          <p:cNvSpPr txBox="1"/>
          <p:nvPr/>
        </p:nvSpPr>
        <p:spPr>
          <a:xfrm>
            <a:off x="4153010" y="4849958"/>
            <a:ext cx="291212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cxnSp>
        <p:nvCxnSpPr>
          <p:cNvPr id="376" name="Google Shape;376;p5"/>
          <p:cNvCxnSpPr/>
          <p:nvPr/>
        </p:nvCxnSpPr>
        <p:spPr>
          <a:xfrm flipH="1" rot="10800000">
            <a:off x="4366402" y="4974728"/>
            <a:ext cx="87609" cy="47534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77" name="Google Shape;377;p5"/>
          <p:cNvCxnSpPr/>
          <p:nvPr/>
        </p:nvCxnSpPr>
        <p:spPr>
          <a:xfrm flipH="1" rot="10800000">
            <a:off x="4613195" y="4826874"/>
            <a:ext cx="309273" cy="76883"/>
          </a:xfrm>
          <a:prstGeom prst="straightConnector1">
            <a:avLst/>
          </a:prstGeom>
          <a:noFill/>
          <a:ln cap="rnd" cmpd="sng" w="254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  <p:grpSp>
        <p:nvGrpSpPr>
          <p:cNvPr id="378" name="Google Shape;378;p5"/>
          <p:cNvGrpSpPr/>
          <p:nvPr/>
        </p:nvGrpSpPr>
        <p:grpSpPr>
          <a:xfrm>
            <a:off x="1013647" y="2129793"/>
            <a:ext cx="4770060" cy="2115793"/>
            <a:chOff x="319430" y="3505473"/>
            <a:chExt cx="4770060" cy="2115793"/>
          </a:xfrm>
        </p:grpSpPr>
        <p:pic>
          <p:nvPicPr>
            <p:cNvPr id="379" name="Google Shape;37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81532" y="4817226"/>
              <a:ext cx="989322" cy="519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94578" y="3735971"/>
              <a:ext cx="989322" cy="519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381" name="Google Shape;381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61758" y="3505473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382" name="Google Shape;38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61758" y="4102904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383" name="Google Shape;38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70466" y="4703795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384" name="Google Shape;384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70466" y="5301226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5" name="Google Shape;385;p5"/>
            <p:cNvCxnSpPr/>
            <p:nvPr/>
          </p:nvCxnSpPr>
          <p:spPr>
            <a:xfrm>
              <a:off x="2247252" y="3658516"/>
              <a:ext cx="343081" cy="697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6" name="Google Shape;386;p5"/>
            <p:cNvCxnSpPr/>
            <p:nvPr/>
          </p:nvCxnSpPr>
          <p:spPr>
            <a:xfrm flipH="1" rot="10800000">
              <a:off x="2276211" y="3645000"/>
              <a:ext cx="343081" cy="59290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7" name="Google Shape;387;p5"/>
            <p:cNvCxnSpPr/>
            <p:nvPr/>
          </p:nvCxnSpPr>
          <p:spPr>
            <a:xfrm>
              <a:off x="2247252" y="4258397"/>
              <a:ext cx="351789" cy="60541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8" name="Google Shape;388;p5"/>
            <p:cNvCxnSpPr/>
            <p:nvPr/>
          </p:nvCxnSpPr>
          <p:spPr>
            <a:xfrm>
              <a:off x="2247252" y="5458159"/>
              <a:ext cx="351789" cy="308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9" name="Google Shape;389;p5"/>
            <p:cNvCxnSpPr/>
            <p:nvPr/>
          </p:nvCxnSpPr>
          <p:spPr>
            <a:xfrm flipH="1" rot="10800000">
              <a:off x="2247252" y="4262924"/>
              <a:ext cx="343081" cy="59535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0" name="Google Shape;390;p5"/>
            <p:cNvCxnSpPr/>
            <p:nvPr/>
          </p:nvCxnSpPr>
          <p:spPr>
            <a:xfrm>
              <a:off x="2247252" y="3658516"/>
              <a:ext cx="343081" cy="60440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1" name="Google Shape;391;p5"/>
            <p:cNvCxnSpPr/>
            <p:nvPr/>
          </p:nvCxnSpPr>
          <p:spPr>
            <a:xfrm flipH="1" rot="10800000">
              <a:off x="2247252" y="4863815"/>
              <a:ext cx="351789" cy="59434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2" name="Google Shape;392;p5"/>
            <p:cNvCxnSpPr/>
            <p:nvPr/>
          </p:nvCxnSpPr>
          <p:spPr>
            <a:xfrm>
              <a:off x="2830998" y="3665493"/>
              <a:ext cx="169104" cy="25686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3" name="Google Shape;393;p5"/>
            <p:cNvCxnSpPr/>
            <p:nvPr/>
          </p:nvCxnSpPr>
          <p:spPr>
            <a:xfrm>
              <a:off x="2830998" y="4262924"/>
              <a:ext cx="169104" cy="26546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4" name="Google Shape;394;p5"/>
            <p:cNvCxnSpPr/>
            <p:nvPr/>
          </p:nvCxnSpPr>
          <p:spPr>
            <a:xfrm flipH="1" rot="10800000">
              <a:off x="2839706" y="4528391"/>
              <a:ext cx="160396" cy="33542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5" name="Google Shape;395;p5"/>
            <p:cNvCxnSpPr/>
            <p:nvPr/>
          </p:nvCxnSpPr>
          <p:spPr>
            <a:xfrm flipH="1" rot="10800000">
              <a:off x="2839706" y="5137601"/>
              <a:ext cx="160396" cy="32364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6" name="Google Shape;396;p5"/>
            <p:cNvSpPr txBox="1"/>
            <p:nvPr/>
          </p:nvSpPr>
          <p:spPr>
            <a:xfrm>
              <a:off x="319430" y="4350032"/>
              <a:ext cx="17959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Academic Network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7" name="Google Shape;39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1701" y="3509973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4430" y="4048721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3130" y="4642285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92567" y="5237236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1" name="Google Shape;401;p5"/>
            <p:cNvGrpSpPr/>
            <p:nvPr/>
          </p:nvGrpSpPr>
          <p:grpSpPr>
            <a:xfrm>
              <a:off x="3629911" y="3646611"/>
              <a:ext cx="1435556" cy="503327"/>
              <a:chOff x="4163217" y="615708"/>
              <a:chExt cx="1435556" cy="503327"/>
            </a:xfrm>
          </p:grpSpPr>
          <p:pic>
            <p:nvPicPr>
              <p:cNvPr descr="Shape&#10;&#10;Description automatically generated with low confidence" id="402" name="Google Shape;402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415863" y="654679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hape&#10;&#10;Description automatically generated with low confidence" id="403" name="Google Shape;403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339864" y="798995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4" name="Google Shape;404;p5"/>
              <p:cNvSpPr/>
              <p:nvPr/>
            </p:nvSpPr>
            <p:spPr>
              <a:xfrm>
                <a:off x="4163217" y="615708"/>
                <a:ext cx="1435556" cy="497992"/>
              </a:xfrm>
              <a:prstGeom prst="roundRect">
                <a:avLst>
                  <a:gd fmla="val 16667" name="adj"/>
                </a:avLst>
              </a:prstGeom>
              <a:noFill/>
              <a:ln cap="flat" cmpd="sng" w="15875">
                <a:solidFill>
                  <a:srgbClr val="A65F0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5"/>
              <p:cNvSpPr txBox="1"/>
              <p:nvPr/>
            </p:nvSpPr>
            <p:spPr>
              <a:xfrm>
                <a:off x="4737846" y="637616"/>
                <a:ext cx="802191" cy="460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paper corpus</a:t>
                </a:r>
                <a:endParaRPr b="1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6" name="Google Shape;406;p5"/>
            <p:cNvSpPr txBox="1"/>
            <p:nvPr/>
          </p:nvSpPr>
          <p:spPr>
            <a:xfrm>
              <a:off x="4095657" y="4593841"/>
              <a:ext cx="853186" cy="249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author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3653934" y="4220661"/>
              <a:ext cx="1435556" cy="1046039"/>
            </a:xfrm>
            <a:prstGeom prst="roundRect">
              <a:avLst>
                <a:gd fmla="val 16667" name="adj"/>
              </a:avLst>
            </a:prstGeom>
            <a:noFill/>
            <a:ln cap="flat" cmpd="sng" w="15875">
              <a:solidFill>
                <a:srgbClr val="A65F0D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8" name="Google Shape;40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78476" y="4569233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33327" y="4333266"/>
              <a:ext cx="527107" cy="51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85220" y="4999373"/>
              <a:ext cx="720000" cy="2673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5"/>
            <p:cNvSpPr/>
            <p:nvPr/>
          </p:nvSpPr>
          <p:spPr>
            <a:xfrm>
              <a:off x="2788575" y="3507152"/>
              <a:ext cx="1280160" cy="347671"/>
            </a:xfrm>
            <a:custGeom>
              <a:rect b="b" l="l" r="r" t="t"/>
              <a:pathLst>
                <a:path extrusionOk="0" h="347671" w="1280160">
                  <a:moveTo>
                    <a:pt x="1280160" y="347671"/>
                  </a:moveTo>
                  <a:cubicBezTo>
                    <a:pt x="1122680" y="185111"/>
                    <a:pt x="965200" y="22551"/>
                    <a:pt x="751840" y="2231"/>
                  </a:cubicBezTo>
                  <a:cubicBezTo>
                    <a:pt x="538480" y="-18089"/>
                    <a:pt x="269240" y="103831"/>
                    <a:pt x="0" y="225751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2780121" y="3646474"/>
              <a:ext cx="1341120" cy="467360"/>
            </a:xfrm>
            <a:custGeom>
              <a:rect b="b" l="l" r="r" t="t"/>
              <a:pathLst>
                <a:path extrusionOk="0" h="467360" w="1341120">
                  <a:moveTo>
                    <a:pt x="1341120" y="0"/>
                  </a:moveTo>
                  <a:cubicBezTo>
                    <a:pt x="960120" y="1693"/>
                    <a:pt x="579120" y="3387"/>
                    <a:pt x="355600" y="81280"/>
                  </a:cubicBezTo>
                  <a:cubicBezTo>
                    <a:pt x="132080" y="159173"/>
                    <a:pt x="66040" y="313266"/>
                    <a:pt x="0" y="467360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2727615" y="3687114"/>
              <a:ext cx="1270000" cy="1005840"/>
            </a:xfrm>
            <a:custGeom>
              <a:rect b="b" l="l" r="r" t="t"/>
              <a:pathLst>
                <a:path extrusionOk="0" h="1005840" w="1270000">
                  <a:moveTo>
                    <a:pt x="1270000" y="0"/>
                  </a:moveTo>
                  <a:cubicBezTo>
                    <a:pt x="893233" y="114300"/>
                    <a:pt x="516467" y="228600"/>
                    <a:pt x="304800" y="396240"/>
                  </a:cubicBezTo>
                  <a:cubicBezTo>
                    <a:pt x="93133" y="563880"/>
                    <a:pt x="46566" y="784860"/>
                    <a:pt x="0" y="1005840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2745736" y="3687114"/>
              <a:ext cx="1300480" cy="1605280"/>
            </a:xfrm>
            <a:custGeom>
              <a:rect b="b" l="l" r="r" t="t"/>
              <a:pathLst>
                <a:path extrusionOk="0" h="1605280" w="1300480">
                  <a:moveTo>
                    <a:pt x="1300480" y="0"/>
                  </a:moveTo>
                  <a:cubicBezTo>
                    <a:pt x="936413" y="165946"/>
                    <a:pt x="572347" y="331893"/>
                    <a:pt x="355600" y="599440"/>
                  </a:cubicBezTo>
                  <a:cubicBezTo>
                    <a:pt x="138853" y="866987"/>
                    <a:pt x="69426" y="1236133"/>
                    <a:pt x="0" y="1605280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5" name="Google Shape;415;p5"/>
            <p:cNvCxnSpPr>
              <a:stCxn id="381" idx="2"/>
              <a:endCxn id="382" idx="0"/>
            </p:cNvCxnSpPr>
            <p:nvPr/>
          </p:nvCxnSpPr>
          <p:spPr>
            <a:xfrm>
              <a:off x="2721778" y="3825513"/>
              <a:ext cx="0" cy="277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6" name="Google Shape;416;p5"/>
            <p:cNvCxnSpPr>
              <a:stCxn id="383" idx="2"/>
              <a:endCxn id="384" idx="0"/>
            </p:cNvCxnSpPr>
            <p:nvPr/>
          </p:nvCxnSpPr>
          <p:spPr>
            <a:xfrm>
              <a:off x="2730486" y="5023835"/>
              <a:ext cx="0" cy="277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Shape&#10;&#10;Description automatically generated with low confidence" id="417" name="Google Shape;417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51508" y="4211731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5"/>
            <p:cNvSpPr txBox="1"/>
            <p:nvPr/>
          </p:nvSpPr>
          <p:spPr>
            <a:xfrm>
              <a:off x="4129514" y="4909153"/>
              <a:ext cx="784207" cy="249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venue</a:t>
              </a:r>
              <a:endParaRPr/>
            </a:p>
          </p:txBody>
        </p:sp>
        <p:sp>
          <p:nvSpPr>
            <p:cNvPr id="419" name="Google Shape;419;p5"/>
            <p:cNvSpPr txBox="1"/>
            <p:nvPr/>
          </p:nvSpPr>
          <p:spPr>
            <a:xfrm>
              <a:off x="4102560" y="4279516"/>
              <a:ext cx="784207" cy="242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paper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5"/>
          <p:cNvGrpSpPr/>
          <p:nvPr/>
        </p:nvGrpSpPr>
        <p:grpSpPr>
          <a:xfrm>
            <a:off x="6803292" y="2015673"/>
            <a:ext cx="5282700" cy="2313821"/>
            <a:chOff x="6703574" y="3216876"/>
            <a:chExt cx="5282700" cy="2313821"/>
          </a:xfrm>
        </p:grpSpPr>
        <p:grpSp>
          <p:nvGrpSpPr>
            <p:cNvPr id="421" name="Google Shape;421;p5"/>
            <p:cNvGrpSpPr/>
            <p:nvPr/>
          </p:nvGrpSpPr>
          <p:grpSpPr>
            <a:xfrm>
              <a:off x="8277120" y="3980828"/>
              <a:ext cx="320040" cy="320040"/>
              <a:chOff x="10414520" y="2192648"/>
              <a:chExt cx="320040" cy="320040"/>
            </a:xfrm>
          </p:grpSpPr>
          <p:pic>
            <p:nvPicPr>
              <p:cNvPr descr="Shape&#10;&#10;Description automatically generated with low confidence" id="422" name="Google Shape;422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414520" y="2192648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hape&#10;&#10;Description automatically generated with low confidence" id="423" name="Google Shape;423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643120" y="2331308"/>
                <a:ext cx="91440" cy="91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4" name="Google Shape;424;p5"/>
            <p:cNvGrpSpPr/>
            <p:nvPr/>
          </p:nvGrpSpPr>
          <p:grpSpPr>
            <a:xfrm>
              <a:off x="8301675" y="4788920"/>
              <a:ext cx="320040" cy="320040"/>
              <a:chOff x="10414520" y="2192648"/>
              <a:chExt cx="320040" cy="320040"/>
            </a:xfrm>
          </p:grpSpPr>
          <p:pic>
            <p:nvPicPr>
              <p:cNvPr descr="Shape&#10;&#10;Description automatically generated with low confidence" id="425" name="Google Shape;425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414520" y="2192648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hape&#10;&#10;Description automatically generated with low confidence" id="426" name="Google Shape;426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643120" y="2331308"/>
                <a:ext cx="91440" cy="91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Shape&#10;&#10;Description automatically generated with low confidence" id="427" name="Google Shape;427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210426" y="3386286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night sky&#10;&#10;Description automatically generated" id="428" name="Google Shape;428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073278" y="5256377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429" name="Google Shape;429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703574" y="4514600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night sky&#10;&#10;Description automatically generated" id="430" name="Google Shape;430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788797" y="4130300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1" name="Google Shape;431;p5"/>
            <p:cNvCxnSpPr>
              <a:stCxn id="432" idx="3"/>
              <a:endCxn id="433" idx="1"/>
            </p:cNvCxnSpPr>
            <p:nvPr/>
          </p:nvCxnSpPr>
          <p:spPr>
            <a:xfrm>
              <a:off x="7221181" y="3848410"/>
              <a:ext cx="456300" cy="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4" name="Google Shape;434;p5"/>
            <p:cNvCxnSpPr>
              <a:stCxn id="432" idx="3"/>
              <a:endCxn id="435" idx="1"/>
            </p:cNvCxnSpPr>
            <p:nvPr/>
          </p:nvCxnSpPr>
          <p:spPr>
            <a:xfrm>
              <a:off x="7221181" y="3848410"/>
              <a:ext cx="458400" cy="454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6" name="Google Shape;436;p5"/>
            <p:cNvCxnSpPr>
              <a:stCxn id="437" idx="3"/>
              <a:endCxn id="438" idx="1"/>
            </p:cNvCxnSpPr>
            <p:nvPr/>
          </p:nvCxnSpPr>
          <p:spPr>
            <a:xfrm flipH="1" rot="10800000">
              <a:off x="7267236" y="4822424"/>
              <a:ext cx="422100" cy="1533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9" name="Google Shape;439;p5"/>
            <p:cNvCxnSpPr>
              <a:stCxn id="437" idx="3"/>
              <a:endCxn id="440" idx="1"/>
            </p:cNvCxnSpPr>
            <p:nvPr/>
          </p:nvCxnSpPr>
          <p:spPr>
            <a:xfrm>
              <a:off x="7267236" y="4975724"/>
              <a:ext cx="410400" cy="308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1" name="Google Shape;441;p5"/>
            <p:cNvCxnSpPr>
              <a:stCxn id="429" idx="3"/>
              <a:endCxn id="438" idx="1"/>
            </p:cNvCxnSpPr>
            <p:nvPr/>
          </p:nvCxnSpPr>
          <p:spPr>
            <a:xfrm>
              <a:off x="6977894" y="4651760"/>
              <a:ext cx="711600" cy="1707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" name="Google Shape;442;p5"/>
            <p:cNvCxnSpPr>
              <a:stCxn id="427" idx="3"/>
              <a:endCxn id="433" idx="1"/>
            </p:cNvCxnSpPr>
            <p:nvPr/>
          </p:nvCxnSpPr>
          <p:spPr>
            <a:xfrm>
              <a:off x="7484746" y="3523446"/>
              <a:ext cx="192900" cy="325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3" name="Google Shape;443;p5"/>
            <p:cNvCxnSpPr>
              <a:stCxn id="428" idx="3"/>
              <a:endCxn id="440" idx="1"/>
            </p:cNvCxnSpPr>
            <p:nvPr/>
          </p:nvCxnSpPr>
          <p:spPr>
            <a:xfrm flipH="1" rot="10800000">
              <a:off x="7347598" y="5284037"/>
              <a:ext cx="330000" cy="109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4" name="Google Shape;444;p5"/>
            <p:cNvCxnSpPr>
              <a:stCxn id="430" idx="3"/>
              <a:endCxn id="433" idx="1"/>
            </p:cNvCxnSpPr>
            <p:nvPr/>
          </p:nvCxnSpPr>
          <p:spPr>
            <a:xfrm flipH="1" rot="10800000">
              <a:off x="7063117" y="3848960"/>
              <a:ext cx="614400" cy="418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A picture containing text, night sky&#10;&#10;Description automatically generated" id="445" name="Google Shape;445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024781" y="4356615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6" name="Google Shape;446;p5"/>
            <p:cNvCxnSpPr>
              <a:stCxn id="445" idx="3"/>
              <a:endCxn id="435" idx="1"/>
            </p:cNvCxnSpPr>
            <p:nvPr/>
          </p:nvCxnSpPr>
          <p:spPr>
            <a:xfrm flipH="1" rot="10800000">
              <a:off x="7299101" y="4302975"/>
              <a:ext cx="380700" cy="1908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7" name="Google Shape;447;p5"/>
            <p:cNvCxnSpPr>
              <a:stCxn id="433" idx="3"/>
              <a:endCxn id="422" idx="1"/>
            </p:cNvCxnSpPr>
            <p:nvPr/>
          </p:nvCxnSpPr>
          <p:spPr>
            <a:xfrm>
              <a:off x="8001537" y="3848939"/>
              <a:ext cx="275700" cy="2919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8" name="Google Shape;448;p5"/>
            <p:cNvCxnSpPr>
              <a:stCxn id="435" idx="3"/>
              <a:endCxn id="425" idx="1"/>
            </p:cNvCxnSpPr>
            <p:nvPr/>
          </p:nvCxnSpPr>
          <p:spPr>
            <a:xfrm>
              <a:off x="8003712" y="4302848"/>
              <a:ext cx="297900" cy="646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9" name="Google Shape;449;p5"/>
            <p:cNvCxnSpPr>
              <a:endCxn id="422" idx="1"/>
            </p:cNvCxnSpPr>
            <p:nvPr/>
          </p:nvCxnSpPr>
          <p:spPr>
            <a:xfrm flipH="1" rot="10800000">
              <a:off x="7838520" y="4140848"/>
              <a:ext cx="438600" cy="6057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0" name="Google Shape;450;p5"/>
            <p:cNvCxnSpPr>
              <a:stCxn id="440" idx="3"/>
              <a:endCxn id="425" idx="1"/>
            </p:cNvCxnSpPr>
            <p:nvPr/>
          </p:nvCxnSpPr>
          <p:spPr>
            <a:xfrm flipH="1" rot="10800000">
              <a:off x="8001537" y="4948970"/>
              <a:ext cx="300000" cy="3351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1" name="Google Shape;451;p5"/>
            <p:cNvSpPr txBox="1"/>
            <p:nvPr/>
          </p:nvSpPr>
          <p:spPr>
            <a:xfrm>
              <a:off x="10103307" y="4088850"/>
              <a:ext cx="18829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 Media Network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2" name="Google Shape;432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61181" y="3668410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07236" y="4795724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677537" y="3686939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679712" y="4140848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689422" y="4660376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677537" y="5122070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5"/>
            <p:cNvSpPr/>
            <p:nvPr/>
          </p:nvSpPr>
          <p:spPr>
            <a:xfrm>
              <a:off x="8638629" y="3216876"/>
              <a:ext cx="1331369" cy="497992"/>
            </a:xfrm>
            <a:prstGeom prst="roundRect">
              <a:avLst>
                <a:gd fmla="val 16667" name="adj"/>
              </a:avLst>
            </a:prstGeom>
            <a:noFill/>
            <a:ln cap="flat" cmpd="sng" w="15875">
              <a:solidFill>
                <a:srgbClr val="A65F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5"/>
            <p:cNvSpPr txBox="1"/>
            <p:nvPr/>
          </p:nvSpPr>
          <p:spPr>
            <a:xfrm>
              <a:off x="9227929" y="3247908"/>
              <a:ext cx="777961" cy="460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blog corpus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4" name="Google Shape;454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835998" y="3254204"/>
              <a:ext cx="356013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763860" y="3350256"/>
              <a:ext cx="356013" cy="3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5"/>
            <p:cNvSpPr/>
            <p:nvPr/>
          </p:nvSpPr>
          <p:spPr>
            <a:xfrm>
              <a:off x="7876320" y="3249737"/>
              <a:ext cx="1055802" cy="392688"/>
            </a:xfrm>
            <a:custGeom>
              <a:rect b="b" l="l" r="r" t="t"/>
              <a:pathLst>
                <a:path extrusionOk="0" h="392688" w="1055802">
                  <a:moveTo>
                    <a:pt x="1055802" y="34469"/>
                  </a:moveTo>
                  <a:cubicBezTo>
                    <a:pt x="851554" y="4617"/>
                    <a:pt x="647307" y="-25234"/>
                    <a:pt x="471340" y="34469"/>
                  </a:cubicBezTo>
                  <a:cubicBezTo>
                    <a:pt x="295373" y="94172"/>
                    <a:pt x="147686" y="243430"/>
                    <a:pt x="0" y="392688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7923454" y="3312487"/>
              <a:ext cx="970961" cy="801278"/>
            </a:xfrm>
            <a:custGeom>
              <a:rect b="b" l="l" r="r" t="t"/>
              <a:pathLst>
                <a:path extrusionOk="0" h="801278" w="970961">
                  <a:moveTo>
                    <a:pt x="970961" y="0"/>
                  </a:moveTo>
                  <a:cubicBezTo>
                    <a:pt x="721936" y="36922"/>
                    <a:pt x="472911" y="73844"/>
                    <a:pt x="311084" y="207390"/>
                  </a:cubicBezTo>
                  <a:cubicBezTo>
                    <a:pt x="149257" y="340936"/>
                    <a:pt x="74628" y="571107"/>
                    <a:pt x="0" y="801278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7911920" y="3359173"/>
              <a:ext cx="942681" cy="1300899"/>
            </a:xfrm>
            <a:custGeom>
              <a:rect b="b" l="l" r="r" t="t"/>
              <a:pathLst>
                <a:path extrusionOk="0" h="1300899" w="942681">
                  <a:moveTo>
                    <a:pt x="942681" y="0"/>
                  </a:moveTo>
                  <a:cubicBezTo>
                    <a:pt x="714866" y="188536"/>
                    <a:pt x="487051" y="377073"/>
                    <a:pt x="329938" y="593889"/>
                  </a:cubicBezTo>
                  <a:cubicBezTo>
                    <a:pt x="172825" y="810705"/>
                    <a:pt x="86412" y="1055802"/>
                    <a:pt x="0" y="1300899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7819759" y="3331340"/>
              <a:ext cx="1093509" cy="1762813"/>
            </a:xfrm>
            <a:custGeom>
              <a:rect b="b" l="l" r="r" t="t"/>
              <a:pathLst>
                <a:path extrusionOk="0" h="1762813" w="1093509">
                  <a:moveTo>
                    <a:pt x="1093509" y="0"/>
                  </a:moveTo>
                  <a:cubicBezTo>
                    <a:pt x="845269" y="291445"/>
                    <a:pt x="597030" y="582891"/>
                    <a:pt x="414779" y="876693"/>
                  </a:cubicBezTo>
                  <a:cubicBezTo>
                    <a:pt x="232528" y="1170495"/>
                    <a:pt x="116264" y="1466654"/>
                    <a:pt x="0" y="1762813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8649097" y="3794877"/>
              <a:ext cx="1324509" cy="497992"/>
            </a:xfrm>
            <a:prstGeom prst="roundRect">
              <a:avLst>
                <a:gd fmla="val 16667" name="adj"/>
              </a:avLst>
            </a:prstGeom>
            <a:noFill/>
            <a:ln cap="flat" cmpd="sng" w="15875">
              <a:solidFill>
                <a:srgbClr val="A65F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5"/>
            <p:cNvSpPr txBox="1"/>
            <p:nvPr/>
          </p:nvSpPr>
          <p:spPr>
            <a:xfrm>
              <a:off x="9227927" y="3817104"/>
              <a:ext cx="777960" cy="460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POI corpus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8572234" y="4066631"/>
              <a:ext cx="292231" cy="28281"/>
            </a:xfrm>
            <a:custGeom>
              <a:rect b="b" l="l" r="r" t="t"/>
              <a:pathLst>
                <a:path extrusionOk="0" h="28281" w="292231">
                  <a:moveTo>
                    <a:pt x="292231" y="0"/>
                  </a:moveTo>
                  <a:lnTo>
                    <a:pt x="0" y="28281"/>
                  </a:ln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`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8487393" y="4076058"/>
              <a:ext cx="367645" cy="697583"/>
            </a:xfrm>
            <a:custGeom>
              <a:rect b="b" l="l" r="r" t="t"/>
              <a:pathLst>
                <a:path extrusionOk="0" h="697583" w="367645">
                  <a:moveTo>
                    <a:pt x="367645" y="0"/>
                  </a:moveTo>
                  <a:cubicBezTo>
                    <a:pt x="280447" y="40849"/>
                    <a:pt x="193249" y="81699"/>
                    <a:pt x="131975" y="197963"/>
                  </a:cubicBezTo>
                  <a:cubicBezTo>
                    <a:pt x="70701" y="314227"/>
                    <a:pt x="25138" y="604886"/>
                    <a:pt x="0" y="697583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4" name="Google Shape;464;p5"/>
            <p:cNvGrpSpPr/>
            <p:nvPr/>
          </p:nvGrpSpPr>
          <p:grpSpPr>
            <a:xfrm>
              <a:off x="8916403" y="3823944"/>
              <a:ext cx="320040" cy="320040"/>
              <a:chOff x="10414520" y="2192648"/>
              <a:chExt cx="320040" cy="320040"/>
            </a:xfrm>
          </p:grpSpPr>
          <p:pic>
            <p:nvPicPr>
              <p:cNvPr descr="Shape&#10;&#10;Description automatically generated with low confidence" id="465" name="Google Shape;465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414520" y="2192648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hape&#10;&#10;Description automatically generated with low confidence" id="466" name="Google Shape;466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643120" y="2331308"/>
                <a:ext cx="91440" cy="91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7" name="Google Shape;467;p5"/>
            <p:cNvGrpSpPr/>
            <p:nvPr/>
          </p:nvGrpSpPr>
          <p:grpSpPr>
            <a:xfrm>
              <a:off x="8819923" y="3915564"/>
              <a:ext cx="320040" cy="320040"/>
              <a:chOff x="10414520" y="2192648"/>
              <a:chExt cx="320040" cy="320040"/>
            </a:xfrm>
          </p:grpSpPr>
          <p:pic>
            <p:nvPicPr>
              <p:cNvPr descr="Shape&#10;&#10;Description automatically generated with low confidence" id="468" name="Google Shape;468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414520" y="2192648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hape&#10;&#10;Description automatically generated with low confidence" id="469" name="Google Shape;469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643120" y="2331308"/>
                <a:ext cx="91440" cy="91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0" name="Google Shape;470;p5"/>
            <p:cNvSpPr txBox="1"/>
            <p:nvPr/>
          </p:nvSpPr>
          <p:spPr>
            <a:xfrm>
              <a:off x="9082221" y="5193091"/>
              <a:ext cx="853186" cy="242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tag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8721021" y="4416035"/>
              <a:ext cx="1248975" cy="1102324"/>
            </a:xfrm>
            <a:prstGeom prst="roundRect">
              <a:avLst>
                <a:gd fmla="val 16667" name="adj"/>
              </a:avLst>
            </a:prstGeom>
            <a:noFill/>
            <a:ln cap="flat" cmpd="sng" w="15875">
              <a:solidFill>
                <a:srgbClr val="A65F0D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2" name="Google Shape;472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48721" y="4801275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Google Shape;473;p5"/>
            <p:cNvSpPr txBox="1"/>
            <p:nvPr/>
          </p:nvSpPr>
          <p:spPr>
            <a:xfrm>
              <a:off x="9122431" y="4843190"/>
              <a:ext cx="784207" cy="242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user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4" name="Google Shape;474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825119" y="4467125"/>
              <a:ext cx="356013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475" name="Google Shape;475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865965" y="5197437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5"/>
            <p:cNvSpPr txBox="1"/>
            <p:nvPr/>
          </p:nvSpPr>
          <p:spPr>
            <a:xfrm>
              <a:off x="9116711" y="4558644"/>
              <a:ext cx="784207" cy="242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blog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"/>
          <p:cNvSpPr txBox="1"/>
          <p:nvPr>
            <p:ph type="title"/>
          </p:nvPr>
        </p:nvSpPr>
        <p:spPr>
          <a:xfrm>
            <a:off x="350985" y="221676"/>
            <a:ext cx="11369963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/>
              <a:t>Why LLM on Graphs?</a:t>
            </a:r>
            <a:endParaRPr/>
          </a:p>
        </p:txBody>
      </p:sp>
      <p:sp>
        <p:nvSpPr>
          <p:cNvPr id="483" name="Google Shape;483;p6"/>
          <p:cNvSpPr txBox="1"/>
          <p:nvPr>
            <p:ph idx="1" type="body"/>
          </p:nvPr>
        </p:nvSpPr>
        <p:spPr>
          <a:xfrm>
            <a:off x="350983" y="1219200"/>
            <a:ext cx="11406908" cy="5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b="0" i="0" lang="en-US" sz="2400">
                <a:solidFill>
                  <a:srgbClr val="1F2328"/>
                </a:solidFill>
                <a:latin typeface="Arial"/>
                <a:ea typeface="Arial"/>
                <a:cs typeface="Arial"/>
                <a:sym typeface="Arial"/>
              </a:rPr>
              <a:t>Although LLMs have shown their pure text-based reasoning ability, it is underexplored whether such ability can be generalized to graph scenarios (i.e., graph-based reasoning)</a:t>
            </a:r>
            <a:endParaRPr sz="2400"/>
          </a:p>
        </p:txBody>
      </p:sp>
      <p:pic>
        <p:nvPicPr>
          <p:cNvPr id="484" name="Google Shape;4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9766" y="3198055"/>
            <a:ext cx="7772400" cy="219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"/>
          <p:cNvSpPr txBox="1"/>
          <p:nvPr>
            <p:ph type="title"/>
          </p:nvPr>
        </p:nvSpPr>
        <p:spPr>
          <a:xfrm>
            <a:off x="350985" y="221676"/>
            <a:ext cx="11369963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/>
              <a:t>Knowledge-Indicative Graphs</a:t>
            </a:r>
            <a:endParaRPr/>
          </a:p>
        </p:txBody>
      </p:sp>
      <p:sp>
        <p:nvSpPr>
          <p:cNvPr id="490" name="Google Shape;490;p7"/>
          <p:cNvSpPr txBox="1"/>
          <p:nvPr>
            <p:ph idx="1" type="body"/>
          </p:nvPr>
        </p:nvSpPr>
        <p:spPr>
          <a:xfrm>
            <a:off x="350983" y="1068729"/>
            <a:ext cx="11406908" cy="5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/>
              <a:t>Three main scenarios</a:t>
            </a:r>
            <a:endParaRPr/>
          </a:p>
        </p:txBody>
      </p:sp>
      <p:grpSp>
        <p:nvGrpSpPr>
          <p:cNvPr id="491" name="Google Shape;491;p7"/>
          <p:cNvGrpSpPr/>
          <p:nvPr/>
        </p:nvGrpSpPr>
        <p:grpSpPr>
          <a:xfrm>
            <a:off x="9783673" y="2126804"/>
            <a:ext cx="1632201" cy="1670178"/>
            <a:chOff x="0" y="0"/>
            <a:chExt cx="3211383" cy="3116604"/>
          </a:xfrm>
        </p:grpSpPr>
        <p:sp>
          <p:nvSpPr>
            <p:cNvPr id="492" name="Google Shape;492;p7"/>
            <p:cNvSpPr/>
            <p:nvPr/>
          </p:nvSpPr>
          <p:spPr>
            <a:xfrm>
              <a:off x="2332776" y="1316730"/>
              <a:ext cx="878607" cy="692030"/>
            </a:xfrm>
            <a:custGeom>
              <a:rect b="b" l="l" r="r" t="t"/>
              <a:pathLst>
                <a:path extrusionOk="0" h="21600" w="21600">
                  <a:moveTo>
                    <a:pt x="10807" y="0"/>
                  </a:moveTo>
                  <a:cubicBezTo>
                    <a:pt x="9534" y="0"/>
                    <a:pt x="8259" y="619"/>
                    <a:pt x="7288" y="1852"/>
                  </a:cubicBezTo>
                  <a:cubicBezTo>
                    <a:pt x="5346" y="4318"/>
                    <a:pt x="5346" y="8315"/>
                    <a:pt x="7288" y="10781"/>
                  </a:cubicBezTo>
                  <a:cubicBezTo>
                    <a:pt x="9230" y="13247"/>
                    <a:pt x="12383" y="13247"/>
                    <a:pt x="14326" y="10781"/>
                  </a:cubicBezTo>
                  <a:cubicBezTo>
                    <a:pt x="16268" y="8315"/>
                    <a:pt x="16268" y="4318"/>
                    <a:pt x="14326" y="1852"/>
                  </a:cubicBezTo>
                  <a:cubicBezTo>
                    <a:pt x="13354" y="619"/>
                    <a:pt x="12080" y="0"/>
                    <a:pt x="10807" y="0"/>
                  </a:cubicBezTo>
                  <a:close/>
                  <a:moveTo>
                    <a:pt x="0" y="19224"/>
                  </a:moveTo>
                  <a:lnTo>
                    <a:pt x="0" y="21600"/>
                  </a:lnTo>
                  <a:lnTo>
                    <a:pt x="3295" y="21600"/>
                  </a:lnTo>
                  <a:lnTo>
                    <a:pt x="18305" y="21583"/>
                  </a:lnTo>
                  <a:lnTo>
                    <a:pt x="21600" y="21583"/>
                  </a:lnTo>
                  <a:lnTo>
                    <a:pt x="21600" y="19224"/>
                  </a:lnTo>
                  <a:cubicBezTo>
                    <a:pt x="18737" y="15998"/>
                    <a:pt x="15069" y="14158"/>
                    <a:pt x="11243" y="14029"/>
                  </a:cubicBezTo>
                  <a:cubicBezTo>
                    <a:pt x="7112" y="13889"/>
                    <a:pt x="3094" y="15746"/>
                    <a:pt x="0" y="19224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0" y="1327428"/>
              <a:ext cx="878606" cy="692029"/>
            </a:xfrm>
            <a:custGeom>
              <a:rect b="b" l="l" r="r" t="t"/>
              <a:pathLst>
                <a:path extrusionOk="0" h="21600" w="21600">
                  <a:moveTo>
                    <a:pt x="10807" y="0"/>
                  </a:moveTo>
                  <a:cubicBezTo>
                    <a:pt x="9534" y="0"/>
                    <a:pt x="8259" y="619"/>
                    <a:pt x="7288" y="1852"/>
                  </a:cubicBezTo>
                  <a:cubicBezTo>
                    <a:pt x="5346" y="4318"/>
                    <a:pt x="5346" y="8315"/>
                    <a:pt x="7288" y="10781"/>
                  </a:cubicBezTo>
                  <a:cubicBezTo>
                    <a:pt x="9230" y="13247"/>
                    <a:pt x="12383" y="13247"/>
                    <a:pt x="14326" y="10781"/>
                  </a:cubicBezTo>
                  <a:cubicBezTo>
                    <a:pt x="16268" y="8315"/>
                    <a:pt x="16268" y="4318"/>
                    <a:pt x="14326" y="1852"/>
                  </a:cubicBezTo>
                  <a:cubicBezTo>
                    <a:pt x="13354" y="619"/>
                    <a:pt x="12080" y="0"/>
                    <a:pt x="10807" y="0"/>
                  </a:cubicBezTo>
                  <a:close/>
                  <a:moveTo>
                    <a:pt x="0" y="19224"/>
                  </a:moveTo>
                  <a:lnTo>
                    <a:pt x="0" y="21600"/>
                  </a:lnTo>
                  <a:lnTo>
                    <a:pt x="3295" y="21600"/>
                  </a:lnTo>
                  <a:lnTo>
                    <a:pt x="18305" y="21583"/>
                  </a:lnTo>
                  <a:lnTo>
                    <a:pt x="21600" y="21583"/>
                  </a:lnTo>
                  <a:lnTo>
                    <a:pt x="21600" y="19224"/>
                  </a:lnTo>
                  <a:cubicBezTo>
                    <a:pt x="18737" y="15998"/>
                    <a:pt x="15069" y="14158"/>
                    <a:pt x="11243" y="14029"/>
                  </a:cubicBezTo>
                  <a:cubicBezTo>
                    <a:pt x="7112" y="13889"/>
                    <a:pt x="3094" y="15746"/>
                    <a:pt x="0" y="19224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1661793" y="2424575"/>
              <a:ext cx="878606" cy="692029"/>
            </a:xfrm>
            <a:custGeom>
              <a:rect b="b" l="l" r="r" t="t"/>
              <a:pathLst>
                <a:path extrusionOk="0" h="21600" w="21600">
                  <a:moveTo>
                    <a:pt x="10807" y="0"/>
                  </a:moveTo>
                  <a:cubicBezTo>
                    <a:pt x="9534" y="0"/>
                    <a:pt x="8259" y="619"/>
                    <a:pt x="7288" y="1852"/>
                  </a:cubicBezTo>
                  <a:cubicBezTo>
                    <a:pt x="5346" y="4318"/>
                    <a:pt x="5346" y="8315"/>
                    <a:pt x="7288" y="10781"/>
                  </a:cubicBezTo>
                  <a:cubicBezTo>
                    <a:pt x="9230" y="13247"/>
                    <a:pt x="12383" y="13247"/>
                    <a:pt x="14326" y="10781"/>
                  </a:cubicBezTo>
                  <a:cubicBezTo>
                    <a:pt x="16268" y="8315"/>
                    <a:pt x="16268" y="4318"/>
                    <a:pt x="14326" y="1852"/>
                  </a:cubicBezTo>
                  <a:cubicBezTo>
                    <a:pt x="13354" y="619"/>
                    <a:pt x="12080" y="0"/>
                    <a:pt x="10807" y="0"/>
                  </a:cubicBezTo>
                  <a:close/>
                  <a:moveTo>
                    <a:pt x="0" y="19224"/>
                  </a:moveTo>
                  <a:lnTo>
                    <a:pt x="0" y="21600"/>
                  </a:lnTo>
                  <a:lnTo>
                    <a:pt x="3295" y="21600"/>
                  </a:lnTo>
                  <a:lnTo>
                    <a:pt x="18305" y="21583"/>
                  </a:lnTo>
                  <a:lnTo>
                    <a:pt x="21600" y="21583"/>
                  </a:lnTo>
                  <a:lnTo>
                    <a:pt x="21600" y="19224"/>
                  </a:lnTo>
                  <a:cubicBezTo>
                    <a:pt x="18737" y="15998"/>
                    <a:pt x="15069" y="14158"/>
                    <a:pt x="11243" y="14029"/>
                  </a:cubicBezTo>
                  <a:cubicBezTo>
                    <a:pt x="7112" y="13889"/>
                    <a:pt x="3094" y="15746"/>
                    <a:pt x="0" y="19224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140987" y="0"/>
              <a:ext cx="878607" cy="692029"/>
            </a:xfrm>
            <a:custGeom>
              <a:rect b="b" l="l" r="r" t="t"/>
              <a:pathLst>
                <a:path extrusionOk="0" h="21600" w="21600">
                  <a:moveTo>
                    <a:pt x="10807" y="0"/>
                  </a:moveTo>
                  <a:cubicBezTo>
                    <a:pt x="9534" y="0"/>
                    <a:pt x="8259" y="619"/>
                    <a:pt x="7288" y="1852"/>
                  </a:cubicBezTo>
                  <a:cubicBezTo>
                    <a:pt x="5346" y="4318"/>
                    <a:pt x="5346" y="8315"/>
                    <a:pt x="7288" y="10781"/>
                  </a:cubicBezTo>
                  <a:cubicBezTo>
                    <a:pt x="9230" y="13247"/>
                    <a:pt x="12383" y="13247"/>
                    <a:pt x="14326" y="10781"/>
                  </a:cubicBezTo>
                  <a:cubicBezTo>
                    <a:pt x="16268" y="8315"/>
                    <a:pt x="16268" y="4318"/>
                    <a:pt x="14326" y="1852"/>
                  </a:cubicBezTo>
                  <a:cubicBezTo>
                    <a:pt x="13354" y="619"/>
                    <a:pt x="12080" y="0"/>
                    <a:pt x="10807" y="0"/>
                  </a:cubicBezTo>
                  <a:close/>
                  <a:moveTo>
                    <a:pt x="0" y="19224"/>
                  </a:moveTo>
                  <a:lnTo>
                    <a:pt x="0" y="21600"/>
                  </a:lnTo>
                  <a:lnTo>
                    <a:pt x="3295" y="21600"/>
                  </a:lnTo>
                  <a:lnTo>
                    <a:pt x="18305" y="21583"/>
                  </a:lnTo>
                  <a:lnTo>
                    <a:pt x="21600" y="21583"/>
                  </a:lnTo>
                  <a:lnTo>
                    <a:pt x="21600" y="19224"/>
                  </a:lnTo>
                  <a:cubicBezTo>
                    <a:pt x="18737" y="15998"/>
                    <a:pt x="15069" y="14158"/>
                    <a:pt x="11243" y="14029"/>
                  </a:cubicBezTo>
                  <a:cubicBezTo>
                    <a:pt x="7112" y="13889"/>
                    <a:pt x="3094" y="15746"/>
                    <a:pt x="0" y="19224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6" name="Google Shape;496;p7"/>
            <p:cNvCxnSpPr/>
            <p:nvPr/>
          </p:nvCxnSpPr>
          <p:spPr>
            <a:xfrm flipH="1" rot="10800000">
              <a:off x="702737" y="776793"/>
              <a:ext cx="657297" cy="556795"/>
            </a:xfrm>
            <a:prstGeom prst="straightConnector1">
              <a:avLst/>
            </a:prstGeom>
            <a:noFill/>
            <a:ln cap="flat" cmpd="sng" w="635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97" name="Google Shape;497;p7"/>
            <p:cNvCxnSpPr/>
            <p:nvPr/>
          </p:nvCxnSpPr>
          <p:spPr>
            <a:xfrm rot="10800000">
              <a:off x="1753227" y="773187"/>
              <a:ext cx="773400" cy="559594"/>
            </a:xfrm>
            <a:prstGeom prst="straightConnector1">
              <a:avLst/>
            </a:prstGeom>
            <a:noFill/>
            <a:ln cap="flat" cmpd="sng" w="635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98" name="Google Shape;498;p7"/>
            <p:cNvCxnSpPr/>
            <p:nvPr/>
          </p:nvCxnSpPr>
          <p:spPr>
            <a:xfrm flipH="1">
              <a:off x="965987" y="1891539"/>
              <a:ext cx="1279407" cy="1"/>
            </a:xfrm>
            <a:prstGeom prst="straightConnector1">
              <a:avLst/>
            </a:prstGeom>
            <a:noFill/>
            <a:ln cap="flat" cmpd="sng" w="635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99" name="Google Shape;499;p7"/>
            <p:cNvCxnSpPr/>
            <p:nvPr/>
          </p:nvCxnSpPr>
          <p:spPr>
            <a:xfrm flipH="1">
              <a:off x="2319576" y="2064905"/>
              <a:ext cx="378612" cy="411195"/>
            </a:xfrm>
            <a:prstGeom prst="straightConnector1">
              <a:avLst/>
            </a:prstGeom>
            <a:noFill/>
            <a:ln cap="flat" cmpd="sng" w="635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500" name="Google Shape;500;p7"/>
          <p:cNvSpPr txBox="1"/>
          <p:nvPr/>
        </p:nvSpPr>
        <p:spPr>
          <a:xfrm>
            <a:off x="9783674" y="1502457"/>
            <a:ext cx="18265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 Graphs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7"/>
          <p:cNvSpPr txBox="1"/>
          <p:nvPr/>
        </p:nvSpPr>
        <p:spPr>
          <a:xfrm>
            <a:off x="7483643" y="1502457"/>
            <a:ext cx="2188857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 Graphs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2" name="Google Shape;502;p7"/>
          <p:cNvCxnSpPr/>
          <p:nvPr/>
        </p:nvCxnSpPr>
        <p:spPr>
          <a:xfrm flipH="1" rot="10800000">
            <a:off x="8134262" y="2527936"/>
            <a:ext cx="306849" cy="119095"/>
          </a:xfrm>
          <a:prstGeom prst="straightConnector1">
            <a:avLst/>
          </a:prstGeom>
          <a:noFill/>
          <a:ln cap="flat" cmpd="sng" w="50800">
            <a:solidFill>
              <a:srgbClr val="5E5E5E"/>
            </a:solidFill>
            <a:prstDash val="solid"/>
            <a:miter lim="400000"/>
            <a:headEnd len="sm" w="sm" type="none"/>
            <a:tailEnd len="med" w="med" type="stealth"/>
          </a:ln>
        </p:spPr>
      </p:cxnSp>
      <p:cxnSp>
        <p:nvCxnSpPr>
          <p:cNvPr id="503" name="Google Shape;503;p7"/>
          <p:cNvCxnSpPr/>
          <p:nvPr/>
        </p:nvCxnSpPr>
        <p:spPr>
          <a:xfrm rot="10800000">
            <a:off x="8776551" y="2504438"/>
            <a:ext cx="288396" cy="119077"/>
          </a:xfrm>
          <a:prstGeom prst="straightConnector1">
            <a:avLst/>
          </a:prstGeom>
          <a:noFill/>
          <a:ln cap="flat" cmpd="sng" w="50800">
            <a:solidFill>
              <a:srgbClr val="5E5E5E"/>
            </a:solidFill>
            <a:prstDash val="solid"/>
            <a:miter lim="400000"/>
            <a:headEnd len="sm" w="sm" type="none"/>
            <a:tailEnd len="med" w="med" type="stealth"/>
          </a:ln>
        </p:spPr>
      </p:cxnSp>
      <p:cxnSp>
        <p:nvCxnSpPr>
          <p:cNvPr id="504" name="Google Shape;504;p7"/>
          <p:cNvCxnSpPr/>
          <p:nvPr/>
        </p:nvCxnSpPr>
        <p:spPr>
          <a:xfrm flipH="1" rot="10800000">
            <a:off x="9003154" y="3090606"/>
            <a:ext cx="94900" cy="254507"/>
          </a:xfrm>
          <a:prstGeom prst="straightConnector1">
            <a:avLst/>
          </a:prstGeom>
          <a:noFill/>
          <a:ln cap="flat" cmpd="sng" w="50800">
            <a:solidFill>
              <a:srgbClr val="5E5E5E"/>
            </a:solidFill>
            <a:prstDash val="solid"/>
            <a:miter lim="400000"/>
            <a:headEnd len="sm" w="sm" type="none"/>
            <a:tailEnd len="med" w="med" type="stealth"/>
          </a:ln>
        </p:spPr>
      </p:cxnSp>
      <p:cxnSp>
        <p:nvCxnSpPr>
          <p:cNvPr id="505" name="Google Shape;505;p7"/>
          <p:cNvCxnSpPr/>
          <p:nvPr/>
        </p:nvCxnSpPr>
        <p:spPr>
          <a:xfrm rot="10800000">
            <a:off x="8663665" y="2514651"/>
            <a:ext cx="228166" cy="837837"/>
          </a:xfrm>
          <a:prstGeom prst="straightConnector1">
            <a:avLst/>
          </a:prstGeom>
          <a:noFill/>
          <a:ln cap="flat" cmpd="sng" w="50800">
            <a:solidFill>
              <a:srgbClr val="5E5E5E"/>
            </a:solidFill>
            <a:prstDash val="solid"/>
            <a:miter lim="400000"/>
            <a:headEnd len="sm" w="sm" type="none"/>
            <a:tailEnd len="med" w="med" type="stealth"/>
          </a:ln>
        </p:spPr>
      </p:cxnSp>
      <p:cxnSp>
        <p:nvCxnSpPr>
          <p:cNvPr id="506" name="Google Shape;506;p7"/>
          <p:cNvCxnSpPr/>
          <p:nvPr/>
        </p:nvCxnSpPr>
        <p:spPr>
          <a:xfrm flipH="1" rot="10800000">
            <a:off x="8385904" y="2522652"/>
            <a:ext cx="162911" cy="830442"/>
          </a:xfrm>
          <a:prstGeom prst="straightConnector1">
            <a:avLst/>
          </a:prstGeom>
          <a:noFill/>
          <a:ln cap="flat" cmpd="sng" w="50800">
            <a:solidFill>
              <a:srgbClr val="5E5E5E"/>
            </a:solidFill>
            <a:prstDash val="solid"/>
            <a:miter lim="400000"/>
            <a:headEnd len="sm" w="sm" type="none"/>
            <a:tailEnd len="med" w="med" type="stealth"/>
          </a:ln>
        </p:spPr>
      </p:cxnSp>
      <p:grpSp>
        <p:nvGrpSpPr>
          <p:cNvPr id="507" name="Google Shape;507;p7"/>
          <p:cNvGrpSpPr/>
          <p:nvPr/>
        </p:nvGrpSpPr>
        <p:grpSpPr>
          <a:xfrm>
            <a:off x="8453473" y="2075989"/>
            <a:ext cx="310342" cy="427322"/>
            <a:chOff x="0" y="3088"/>
            <a:chExt cx="610601" cy="797395"/>
          </a:xfrm>
        </p:grpSpPr>
        <p:sp>
          <p:nvSpPr>
            <p:cNvPr id="508" name="Google Shape;508;p7"/>
            <p:cNvSpPr/>
            <p:nvPr/>
          </p:nvSpPr>
          <p:spPr>
            <a:xfrm>
              <a:off x="1392" y="9291"/>
              <a:ext cx="607321" cy="78647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9" name="Google Shape;509;p7"/>
            <p:cNvCxnSpPr/>
            <p:nvPr/>
          </p:nvCxnSpPr>
          <p:spPr>
            <a:xfrm>
              <a:off x="110007" y="3167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10" name="Google Shape;510;p7"/>
            <p:cNvCxnSpPr/>
            <p:nvPr/>
          </p:nvCxnSpPr>
          <p:spPr>
            <a:xfrm>
              <a:off x="110007" y="415227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11" name="Google Shape;511;p7"/>
            <p:cNvCxnSpPr/>
            <p:nvPr/>
          </p:nvCxnSpPr>
          <p:spPr>
            <a:xfrm>
              <a:off x="110007" y="5138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12" name="Google Shape;512;p7"/>
            <p:cNvCxnSpPr/>
            <p:nvPr/>
          </p:nvCxnSpPr>
          <p:spPr>
            <a:xfrm>
              <a:off x="110007" y="612504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513" name="Google Shape;513;p7"/>
            <p:cNvSpPr/>
            <p:nvPr/>
          </p:nvSpPr>
          <p:spPr>
            <a:xfrm>
              <a:off x="0" y="4571"/>
              <a:ext cx="610106" cy="7959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4397" y="0"/>
                  </a:lnTo>
                  <a:lnTo>
                    <a:pt x="14401" y="5535"/>
                  </a:lnTo>
                  <a:lnTo>
                    <a:pt x="21600" y="563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4" name="Google Shape;514;p7"/>
            <p:cNvCxnSpPr/>
            <p:nvPr/>
          </p:nvCxnSpPr>
          <p:spPr>
            <a:xfrm>
              <a:off x="412792" y="3088"/>
              <a:ext cx="197809" cy="205839"/>
            </a:xfrm>
            <a:prstGeom prst="straightConnector1">
              <a:avLst/>
            </a:pr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515" name="Google Shape;515;p7"/>
          <p:cNvGrpSpPr/>
          <p:nvPr/>
        </p:nvGrpSpPr>
        <p:grpSpPr>
          <a:xfrm>
            <a:off x="9105862" y="2618886"/>
            <a:ext cx="310342" cy="427322"/>
            <a:chOff x="0" y="3088"/>
            <a:chExt cx="610601" cy="797395"/>
          </a:xfrm>
        </p:grpSpPr>
        <p:sp>
          <p:nvSpPr>
            <p:cNvPr id="516" name="Google Shape;516;p7"/>
            <p:cNvSpPr/>
            <p:nvPr/>
          </p:nvSpPr>
          <p:spPr>
            <a:xfrm>
              <a:off x="1392" y="9291"/>
              <a:ext cx="607321" cy="78647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7" name="Google Shape;517;p7"/>
            <p:cNvCxnSpPr/>
            <p:nvPr/>
          </p:nvCxnSpPr>
          <p:spPr>
            <a:xfrm>
              <a:off x="110007" y="3167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18" name="Google Shape;518;p7"/>
            <p:cNvCxnSpPr/>
            <p:nvPr/>
          </p:nvCxnSpPr>
          <p:spPr>
            <a:xfrm>
              <a:off x="110007" y="415227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19" name="Google Shape;519;p7"/>
            <p:cNvCxnSpPr/>
            <p:nvPr/>
          </p:nvCxnSpPr>
          <p:spPr>
            <a:xfrm>
              <a:off x="110007" y="5138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20" name="Google Shape;520;p7"/>
            <p:cNvCxnSpPr/>
            <p:nvPr/>
          </p:nvCxnSpPr>
          <p:spPr>
            <a:xfrm>
              <a:off x="110007" y="612504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521" name="Google Shape;521;p7"/>
            <p:cNvSpPr/>
            <p:nvPr/>
          </p:nvSpPr>
          <p:spPr>
            <a:xfrm>
              <a:off x="0" y="4571"/>
              <a:ext cx="610106" cy="7959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4397" y="0"/>
                  </a:lnTo>
                  <a:lnTo>
                    <a:pt x="14401" y="5535"/>
                  </a:lnTo>
                  <a:lnTo>
                    <a:pt x="21600" y="563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2" name="Google Shape;522;p7"/>
            <p:cNvCxnSpPr/>
            <p:nvPr/>
          </p:nvCxnSpPr>
          <p:spPr>
            <a:xfrm>
              <a:off x="412792" y="3088"/>
              <a:ext cx="197809" cy="205839"/>
            </a:xfrm>
            <a:prstGeom prst="straightConnector1">
              <a:avLst/>
            </a:pr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523" name="Google Shape;523;p7"/>
          <p:cNvGrpSpPr/>
          <p:nvPr/>
        </p:nvGrpSpPr>
        <p:grpSpPr>
          <a:xfrm>
            <a:off x="7871221" y="2618886"/>
            <a:ext cx="310342" cy="427322"/>
            <a:chOff x="0" y="3088"/>
            <a:chExt cx="610601" cy="797395"/>
          </a:xfrm>
        </p:grpSpPr>
        <p:sp>
          <p:nvSpPr>
            <p:cNvPr id="524" name="Google Shape;524;p7"/>
            <p:cNvSpPr/>
            <p:nvPr/>
          </p:nvSpPr>
          <p:spPr>
            <a:xfrm>
              <a:off x="1392" y="9291"/>
              <a:ext cx="607321" cy="78647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5" name="Google Shape;525;p7"/>
            <p:cNvCxnSpPr/>
            <p:nvPr/>
          </p:nvCxnSpPr>
          <p:spPr>
            <a:xfrm>
              <a:off x="110007" y="3167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26" name="Google Shape;526;p7"/>
            <p:cNvCxnSpPr/>
            <p:nvPr/>
          </p:nvCxnSpPr>
          <p:spPr>
            <a:xfrm>
              <a:off x="110007" y="415227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27" name="Google Shape;527;p7"/>
            <p:cNvCxnSpPr/>
            <p:nvPr/>
          </p:nvCxnSpPr>
          <p:spPr>
            <a:xfrm>
              <a:off x="110007" y="5138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28" name="Google Shape;528;p7"/>
            <p:cNvCxnSpPr/>
            <p:nvPr/>
          </p:nvCxnSpPr>
          <p:spPr>
            <a:xfrm>
              <a:off x="110007" y="612504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529" name="Google Shape;529;p7"/>
            <p:cNvSpPr/>
            <p:nvPr/>
          </p:nvSpPr>
          <p:spPr>
            <a:xfrm>
              <a:off x="0" y="4571"/>
              <a:ext cx="610106" cy="7959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4397" y="0"/>
                  </a:lnTo>
                  <a:lnTo>
                    <a:pt x="14401" y="5535"/>
                  </a:lnTo>
                  <a:lnTo>
                    <a:pt x="21600" y="563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0" name="Google Shape;530;p7"/>
            <p:cNvCxnSpPr/>
            <p:nvPr/>
          </p:nvCxnSpPr>
          <p:spPr>
            <a:xfrm>
              <a:off x="412792" y="3088"/>
              <a:ext cx="197809" cy="205839"/>
            </a:xfrm>
            <a:prstGeom prst="straightConnector1">
              <a:avLst/>
            </a:pr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531" name="Google Shape;531;p7"/>
          <p:cNvGrpSpPr/>
          <p:nvPr/>
        </p:nvGrpSpPr>
        <p:grpSpPr>
          <a:xfrm>
            <a:off x="8130688" y="3395119"/>
            <a:ext cx="310342" cy="427322"/>
            <a:chOff x="0" y="3088"/>
            <a:chExt cx="610601" cy="797395"/>
          </a:xfrm>
        </p:grpSpPr>
        <p:sp>
          <p:nvSpPr>
            <p:cNvPr id="532" name="Google Shape;532;p7"/>
            <p:cNvSpPr/>
            <p:nvPr/>
          </p:nvSpPr>
          <p:spPr>
            <a:xfrm>
              <a:off x="1392" y="9291"/>
              <a:ext cx="607321" cy="78647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3" name="Google Shape;533;p7"/>
            <p:cNvCxnSpPr/>
            <p:nvPr/>
          </p:nvCxnSpPr>
          <p:spPr>
            <a:xfrm>
              <a:off x="110007" y="3167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34" name="Google Shape;534;p7"/>
            <p:cNvCxnSpPr/>
            <p:nvPr/>
          </p:nvCxnSpPr>
          <p:spPr>
            <a:xfrm>
              <a:off x="110007" y="415227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35" name="Google Shape;535;p7"/>
            <p:cNvCxnSpPr/>
            <p:nvPr/>
          </p:nvCxnSpPr>
          <p:spPr>
            <a:xfrm>
              <a:off x="110007" y="5138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36" name="Google Shape;536;p7"/>
            <p:cNvCxnSpPr/>
            <p:nvPr/>
          </p:nvCxnSpPr>
          <p:spPr>
            <a:xfrm>
              <a:off x="110007" y="612504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537" name="Google Shape;537;p7"/>
            <p:cNvSpPr/>
            <p:nvPr/>
          </p:nvSpPr>
          <p:spPr>
            <a:xfrm>
              <a:off x="0" y="4571"/>
              <a:ext cx="610106" cy="7959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4397" y="0"/>
                  </a:lnTo>
                  <a:lnTo>
                    <a:pt x="14401" y="5535"/>
                  </a:lnTo>
                  <a:lnTo>
                    <a:pt x="21600" y="563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8" name="Google Shape;538;p7"/>
            <p:cNvCxnSpPr/>
            <p:nvPr/>
          </p:nvCxnSpPr>
          <p:spPr>
            <a:xfrm>
              <a:off x="412792" y="3088"/>
              <a:ext cx="197809" cy="205839"/>
            </a:xfrm>
            <a:prstGeom prst="straightConnector1">
              <a:avLst/>
            </a:pr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539" name="Google Shape;539;p7"/>
          <p:cNvGrpSpPr/>
          <p:nvPr/>
        </p:nvGrpSpPr>
        <p:grpSpPr>
          <a:xfrm>
            <a:off x="8810694" y="3395119"/>
            <a:ext cx="310342" cy="427322"/>
            <a:chOff x="0" y="3088"/>
            <a:chExt cx="610601" cy="797395"/>
          </a:xfrm>
        </p:grpSpPr>
        <p:sp>
          <p:nvSpPr>
            <p:cNvPr id="540" name="Google Shape;540;p7"/>
            <p:cNvSpPr/>
            <p:nvPr/>
          </p:nvSpPr>
          <p:spPr>
            <a:xfrm>
              <a:off x="1392" y="9291"/>
              <a:ext cx="607321" cy="78647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1" name="Google Shape;541;p7"/>
            <p:cNvCxnSpPr/>
            <p:nvPr/>
          </p:nvCxnSpPr>
          <p:spPr>
            <a:xfrm>
              <a:off x="110007" y="3167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42" name="Google Shape;542;p7"/>
            <p:cNvCxnSpPr/>
            <p:nvPr/>
          </p:nvCxnSpPr>
          <p:spPr>
            <a:xfrm>
              <a:off x="110007" y="415227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43" name="Google Shape;543;p7"/>
            <p:cNvCxnSpPr/>
            <p:nvPr/>
          </p:nvCxnSpPr>
          <p:spPr>
            <a:xfrm>
              <a:off x="110007" y="513865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44" name="Google Shape;544;p7"/>
            <p:cNvCxnSpPr/>
            <p:nvPr/>
          </p:nvCxnSpPr>
          <p:spPr>
            <a:xfrm>
              <a:off x="110007" y="612504"/>
              <a:ext cx="390091" cy="1"/>
            </a:xfrm>
            <a:prstGeom prst="straightConnector1">
              <a:avLst/>
            </a:prstGeom>
            <a:noFill/>
            <a:ln cap="flat" cmpd="sng" w="381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545" name="Google Shape;545;p7"/>
            <p:cNvSpPr/>
            <p:nvPr/>
          </p:nvSpPr>
          <p:spPr>
            <a:xfrm>
              <a:off x="0" y="4571"/>
              <a:ext cx="610106" cy="79591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4397" y="0"/>
                  </a:lnTo>
                  <a:lnTo>
                    <a:pt x="14401" y="5535"/>
                  </a:lnTo>
                  <a:lnTo>
                    <a:pt x="21600" y="563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6" name="Google Shape;546;p7"/>
            <p:cNvCxnSpPr/>
            <p:nvPr/>
          </p:nvCxnSpPr>
          <p:spPr>
            <a:xfrm>
              <a:off x="412792" y="3088"/>
              <a:ext cx="197809" cy="205839"/>
            </a:xfrm>
            <a:prstGeom prst="straightConnector1">
              <a:avLst/>
            </a:prstGeom>
            <a:noFill/>
            <a:ln cap="flat" cmpd="sng" w="25400">
              <a:solidFill>
                <a:srgbClr val="5E5E5E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547" name="Google Shape;547;p7"/>
          <p:cNvSpPr txBox="1"/>
          <p:nvPr/>
        </p:nvSpPr>
        <p:spPr>
          <a:xfrm>
            <a:off x="5227200" y="1491017"/>
            <a:ext cx="2036722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Molecule Graphs</a:t>
            </a:r>
            <a:endParaRPr/>
          </a:p>
        </p:txBody>
      </p:sp>
      <p:sp>
        <p:nvSpPr>
          <p:cNvPr id="548" name="Google Shape;548;p7"/>
          <p:cNvSpPr txBox="1"/>
          <p:nvPr/>
        </p:nvSpPr>
        <p:spPr>
          <a:xfrm>
            <a:off x="769683" y="1493300"/>
            <a:ext cx="2179119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Traffic Graphs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7"/>
          <p:cNvSpPr txBox="1"/>
          <p:nvPr/>
        </p:nvSpPr>
        <p:spPr>
          <a:xfrm>
            <a:off x="3094944" y="1502457"/>
            <a:ext cx="1855611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Protein Graphs</a:t>
            </a:r>
            <a:endParaRPr/>
          </a:p>
        </p:txBody>
      </p:sp>
      <p:sp>
        <p:nvSpPr>
          <p:cNvPr id="550" name="Google Shape;550;p7"/>
          <p:cNvSpPr txBox="1"/>
          <p:nvPr/>
        </p:nvSpPr>
        <p:spPr>
          <a:xfrm>
            <a:off x="5877751" y="2210784"/>
            <a:ext cx="2179119" cy="324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“Benzene is toxic”</a:t>
            </a:r>
            <a:endParaRPr/>
          </a:p>
        </p:txBody>
      </p:sp>
      <p:grpSp>
        <p:nvGrpSpPr>
          <p:cNvPr id="551" name="Google Shape;551;p7"/>
          <p:cNvGrpSpPr/>
          <p:nvPr/>
        </p:nvGrpSpPr>
        <p:grpSpPr>
          <a:xfrm>
            <a:off x="5227200" y="2058610"/>
            <a:ext cx="551143" cy="668285"/>
            <a:chOff x="0" y="0"/>
            <a:chExt cx="1084382" cy="1247039"/>
          </a:xfrm>
        </p:grpSpPr>
        <p:sp>
          <p:nvSpPr>
            <p:cNvPr id="552" name="Google Shape;552;p7"/>
            <p:cNvSpPr/>
            <p:nvPr/>
          </p:nvSpPr>
          <p:spPr>
            <a:xfrm>
              <a:off x="0" y="0"/>
              <a:ext cx="1084382" cy="1247039"/>
            </a:xfrm>
            <a:custGeom>
              <a:rect b="b" l="l" r="r" t="t"/>
              <a:pathLst>
                <a:path extrusionOk="0" h="21600" w="21600">
                  <a:moveTo>
                    <a:pt x="0" y="5635"/>
                  </a:moveTo>
                  <a:lnTo>
                    <a:pt x="10800" y="0"/>
                  </a:lnTo>
                  <a:lnTo>
                    <a:pt x="21600" y="5635"/>
                  </a:lnTo>
                  <a:lnTo>
                    <a:pt x="21600" y="16153"/>
                  </a:lnTo>
                  <a:lnTo>
                    <a:pt x="10800" y="21600"/>
                  </a:lnTo>
                  <a:lnTo>
                    <a:pt x="0" y="16153"/>
                  </a:lnTo>
                  <a:lnTo>
                    <a:pt x="0" y="5635"/>
                  </a:lnTo>
                  <a:close/>
                </a:path>
              </a:pathLst>
            </a:cu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4975" lIns="44975" spcFirstLastPara="1" rIns="44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3" name="Google Shape;553;p7"/>
            <p:cNvCxnSpPr/>
            <p:nvPr/>
          </p:nvCxnSpPr>
          <p:spPr>
            <a:xfrm flipH="1" rot="10800000">
              <a:off x="107570" y="392540"/>
              <a:ext cx="1" cy="47246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54" name="Google Shape;554;p7"/>
            <p:cNvCxnSpPr/>
            <p:nvPr/>
          </p:nvCxnSpPr>
          <p:spPr>
            <a:xfrm flipH="1">
              <a:off x="572594" y="864788"/>
              <a:ext cx="409163" cy="23623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55" name="Google Shape;555;p7"/>
            <p:cNvCxnSpPr/>
            <p:nvPr/>
          </p:nvCxnSpPr>
          <p:spPr>
            <a:xfrm>
              <a:off x="570087" y="154665"/>
              <a:ext cx="409163" cy="23623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556" name="Google Shape;556;p7"/>
          <p:cNvSpPr txBox="1"/>
          <p:nvPr/>
        </p:nvSpPr>
        <p:spPr>
          <a:xfrm>
            <a:off x="5846667" y="3238995"/>
            <a:ext cx="2179119" cy="324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“Water is less toxic”</a:t>
            </a:r>
            <a:endParaRPr/>
          </a:p>
        </p:txBody>
      </p:sp>
      <p:grpSp>
        <p:nvGrpSpPr>
          <p:cNvPr id="557" name="Google Shape;557;p7"/>
          <p:cNvGrpSpPr/>
          <p:nvPr/>
        </p:nvGrpSpPr>
        <p:grpSpPr>
          <a:xfrm>
            <a:off x="5232808" y="2865045"/>
            <a:ext cx="578189" cy="1024266"/>
            <a:chOff x="0" y="-65139"/>
            <a:chExt cx="1137596" cy="1911312"/>
          </a:xfrm>
        </p:grpSpPr>
        <p:sp>
          <p:nvSpPr>
            <p:cNvPr id="558" name="Google Shape;558;p7"/>
            <p:cNvSpPr txBox="1"/>
            <p:nvPr/>
          </p:nvSpPr>
          <p:spPr>
            <a:xfrm>
              <a:off x="0" y="459912"/>
              <a:ext cx="595042" cy="81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975" lIns="44975" spcFirstLastPara="1" rIns="44975" wrap="square" tIns="44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endParaRPr/>
            </a:p>
          </p:txBody>
        </p:sp>
        <p:sp>
          <p:nvSpPr>
            <p:cNvPr id="559" name="Google Shape;559;p7"/>
            <p:cNvSpPr txBox="1"/>
            <p:nvPr/>
          </p:nvSpPr>
          <p:spPr>
            <a:xfrm>
              <a:off x="564632" y="-65139"/>
              <a:ext cx="572964" cy="81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975" lIns="44975" spcFirstLastPara="1" rIns="44975" wrap="square" tIns="44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sp>
          <p:nvSpPr>
            <p:cNvPr id="560" name="Google Shape;560;p7"/>
            <p:cNvSpPr txBox="1"/>
            <p:nvPr/>
          </p:nvSpPr>
          <p:spPr>
            <a:xfrm>
              <a:off x="564632" y="1030559"/>
              <a:ext cx="572964" cy="81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975" lIns="44975" spcFirstLastPara="1" rIns="44975" wrap="square" tIns="449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cxnSp>
          <p:nvCxnSpPr>
            <p:cNvPr id="561" name="Google Shape;561;p7"/>
            <p:cNvCxnSpPr/>
            <p:nvPr/>
          </p:nvCxnSpPr>
          <p:spPr>
            <a:xfrm flipH="1" rot="10800000">
              <a:off x="353069" y="415191"/>
              <a:ext cx="215214" cy="230674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62" name="Google Shape;562;p7"/>
            <p:cNvCxnSpPr/>
            <p:nvPr/>
          </p:nvCxnSpPr>
          <p:spPr>
            <a:xfrm>
              <a:off x="352816" y="1108694"/>
              <a:ext cx="215214" cy="230674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pic>
        <p:nvPicPr>
          <p:cNvPr descr="Image" id="563" name="Google Shape;563;p7"/>
          <p:cNvPicPr preferRelativeResize="0"/>
          <p:nvPr/>
        </p:nvPicPr>
        <p:blipFill rotWithShape="1">
          <a:blip r:embed="rId3">
            <a:alphaModFix/>
          </a:blip>
          <a:srcRect b="27223" l="13005" r="13050" t="27247"/>
          <a:stretch/>
        </p:blipFill>
        <p:spPr>
          <a:xfrm>
            <a:off x="627830" y="2166531"/>
            <a:ext cx="2317486" cy="1504558"/>
          </a:xfrm>
          <a:custGeom>
            <a:rect b="b" l="l" r="r" t="t"/>
            <a:pathLst>
              <a:path extrusionOk="0" h="21597" w="21600">
                <a:moveTo>
                  <a:pt x="1880" y="0"/>
                </a:moveTo>
                <a:cubicBezTo>
                  <a:pt x="1875" y="18"/>
                  <a:pt x="1871" y="46"/>
                  <a:pt x="1869" y="89"/>
                </a:cubicBezTo>
                <a:cubicBezTo>
                  <a:pt x="1874" y="104"/>
                  <a:pt x="1876" y="115"/>
                  <a:pt x="1884" y="135"/>
                </a:cubicBezTo>
                <a:cubicBezTo>
                  <a:pt x="1911" y="205"/>
                  <a:pt x="1909" y="249"/>
                  <a:pt x="1878" y="342"/>
                </a:cubicBezTo>
                <a:cubicBezTo>
                  <a:pt x="1846" y="440"/>
                  <a:pt x="1846" y="493"/>
                  <a:pt x="1876" y="644"/>
                </a:cubicBezTo>
                <a:cubicBezTo>
                  <a:pt x="1910" y="811"/>
                  <a:pt x="1908" y="838"/>
                  <a:pt x="1852" y="953"/>
                </a:cubicBezTo>
                <a:cubicBezTo>
                  <a:pt x="1818" y="1022"/>
                  <a:pt x="1792" y="1102"/>
                  <a:pt x="1792" y="1133"/>
                </a:cubicBezTo>
                <a:cubicBezTo>
                  <a:pt x="1792" y="1207"/>
                  <a:pt x="1692" y="1352"/>
                  <a:pt x="1668" y="1313"/>
                </a:cubicBezTo>
                <a:cubicBezTo>
                  <a:pt x="1636" y="1262"/>
                  <a:pt x="1646" y="1085"/>
                  <a:pt x="1688" y="953"/>
                </a:cubicBezTo>
                <a:cubicBezTo>
                  <a:pt x="1745" y="774"/>
                  <a:pt x="1716" y="660"/>
                  <a:pt x="1596" y="599"/>
                </a:cubicBezTo>
                <a:cubicBezTo>
                  <a:pt x="1539" y="569"/>
                  <a:pt x="1415" y="463"/>
                  <a:pt x="1320" y="364"/>
                </a:cubicBezTo>
                <a:cubicBezTo>
                  <a:pt x="1225" y="264"/>
                  <a:pt x="1132" y="183"/>
                  <a:pt x="1113" y="183"/>
                </a:cubicBezTo>
                <a:cubicBezTo>
                  <a:pt x="1110" y="183"/>
                  <a:pt x="1108" y="199"/>
                  <a:pt x="1105" y="211"/>
                </a:cubicBezTo>
                <a:cubicBezTo>
                  <a:pt x="1104" y="219"/>
                  <a:pt x="1101" y="226"/>
                  <a:pt x="1100" y="238"/>
                </a:cubicBezTo>
                <a:cubicBezTo>
                  <a:pt x="1080" y="453"/>
                  <a:pt x="1104" y="1249"/>
                  <a:pt x="1141" y="1325"/>
                </a:cubicBezTo>
                <a:cubicBezTo>
                  <a:pt x="1158" y="1361"/>
                  <a:pt x="1150" y="1396"/>
                  <a:pt x="1117" y="1426"/>
                </a:cubicBezTo>
                <a:cubicBezTo>
                  <a:pt x="1101" y="1440"/>
                  <a:pt x="1097" y="1450"/>
                  <a:pt x="1092" y="1463"/>
                </a:cubicBezTo>
                <a:cubicBezTo>
                  <a:pt x="1092" y="1478"/>
                  <a:pt x="1094" y="1496"/>
                  <a:pt x="1094" y="1511"/>
                </a:cubicBezTo>
                <a:cubicBezTo>
                  <a:pt x="1098" y="1522"/>
                  <a:pt x="1096" y="1531"/>
                  <a:pt x="1104" y="1545"/>
                </a:cubicBezTo>
                <a:cubicBezTo>
                  <a:pt x="1134" y="1604"/>
                  <a:pt x="1128" y="1631"/>
                  <a:pt x="1075" y="1716"/>
                </a:cubicBezTo>
                <a:cubicBezTo>
                  <a:pt x="1026" y="1797"/>
                  <a:pt x="1019" y="1836"/>
                  <a:pt x="1043" y="1899"/>
                </a:cubicBezTo>
                <a:cubicBezTo>
                  <a:pt x="1060" y="1944"/>
                  <a:pt x="1064" y="1999"/>
                  <a:pt x="1051" y="2021"/>
                </a:cubicBezTo>
                <a:cubicBezTo>
                  <a:pt x="1038" y="2044"/>
                  <a:pt x="987" y="2238"/>
                  <a:pt x="940" y="2455"/>
                </a:cubicBezTo>
                <a:cubicBezTo>
                  <a:pt x="914" y="2573"/>
                  <a:pt x="886" y="2690"/>
                  <a:pt x="855" y="2821"/>
                </a:cubicBezTo>
                <a:cubicBezTo>
                  <a:pt x="852" y="2838"/>
                  <a:pt x="848" y="2860"/>
                  <a:pt x="844" y="2873"/>
                </a:cubicBezTo>
                <a:cubicBezTo>
                  <a:pt x="843" y="2878"/>
                  <a:pt x="842" y="2887"/>
                  <a:pt x="840" y="2891"/>
                </a:cubicBezTo>
                <a:cubicBezTo>
                  <a:pt x="822" y="2972"/>
                  <a:pt x="799" y="3073"/>
                  <a:pt x="786" y="3127"/>
                </a:cubicBezTo>
                <a:cubicBezTo>
                  <a:pt x="748" y="3279"/>
                  <a:pt x="695" y="3503"/>
                  <a:pt x="667" y="3624"/>
                </a:cubicBezTo>
                <a:cubicBezTo>
                  <a:pt x="640" y="3746"/>
                  <a:pt x="574" y="3950"/>
                  <a:pt x="521" y="4076"/>
                </a:cubicBezTo>
                <a:cubicBezTo>
                  <a:pt x="467" y="4202"/>
                  <a:pt x="423" y="4317"/>
                  <a:pt x="423" y="4332"/>
                </a:cubicBezTo>
                <a:cubicBezTo>
                  <a:pt x="423" y="4348"/>
                  <a:pt x="396" y="4422"/>
                  <a:pt x="365" y="4494"/>
                </a:cubicBezTo>
                <a:cubicBezTo>
                  <a:pt x="353" y="4521"/>
                  <a:pt x="344" y="4547"/>
                  <a:pt x="337" y="4580"/>
                </a:cubicBezTo>
                <a:cubicBezTo>
                  <a:pt x="335" y="4590"/>
                  <a:pt x="333" y="4603"/>
                  <a:pt x="331" y="4613"/>
                </a:cubicBezTo>
                <a:cubicBezTo>
                  <a:pt x="310" y="4719"/>
                  <a:pt x="301" y="4881"/>
                  <a:pt x="291" y="5242"/>
                </a:cubicBezTo>
                <a:cubicBezTo>
                  <a:pt x="281" y="5655"/>
                  <a:pt x="262" y="5894"/>
                  <a:pt x="235" y="5963"/>
                </a:cubicBezTo>
                <a:cubicBezTo>
                  <a:pt x="213" y="6019"/>
                  <a:pt x="196" y="6092"/>
                  <a:pt x="196" y="6125"/>
                </a:cubicBezTo>
                <a:cubicBezTo>
                  <a:pt x="195" y="6157"/>
                  <a:pt x="149" y="6275"/>
                  <a:pt x="94" y="6387"/>
                </a:cubicBezTo>
                <a:cubicBezTo>
                  <a:pt x="36" y="6505"/>
                  <a:pt x="6" y="6587"/>
                  <a:pt x="0" y="6677"/>
                </a:cubicBezTo>
                <a:cubicBezTo>
                  <a:pt x="0" y="6689"/>
                  <a:pt x="3" y="6704"/>
                  <a:pt x="4" y="6717"/>
                </a:cubicBezTo>
                <a:cubicBezTo>
                  <a:pt x="6" y="6752"/>
                  <a:pt x="6" y="6784"/>
                  <a:pt x="11" y="6827"/>
                </a:cubicBezTo>
                <a:cubicBezTo>
                  <a:pt x="11" y="6827"/>
                  <a:pt x="11" y="6829"/>
                  <a:pt x="11" y="6830"/>
                </a:cubicBezTo>
                <a:cubicBezTo>
                  <a:pt x="20" y="6884"/>
                  <a:pt x="35" y="6943"/>
                  <a:pt x="55" y="7016"/>
                </a:cubicBezTo>
                <a:cubicBezTo>
                  <a:pt x="95" y="7166"/>
                  <a:pt x="108" y="7283"/>
                  <a:pt x="96" y="7382"/>
                </a:cubicBezTo>
                <a:cubicBezTo>
                  <a:pt x="67" y="7617"/>
                  <a:pt x="54" y="7751"/>
                  <a:pt x="51" y="7862"/>
                </a:cubicBezTo>
                <a:cubicBezTo>
                  <a:pt x="54" y="7933"/>
                  <a:pt x="53" y="8017"/>
                  <a:pt x="60" y="8075"/>
                </a:cubicBezTo>
                <a:cubicBezTo>
                  <a:pt x="66" y="8110"/>
                  <a:pt x="73" y="8144"/>
                  <a:pt x="83" y="8182"/>
                </a:cubicBezTo>
                <a:cubicBezTo>
                  <a:pt x="111" y="8288"/>
                  <a:pt x="147" y="8388"/>
                  <a:pt x="164" y="8405"/>
                </a:cubicBezTo>
                <a:cubicBezTo>
                  <a:pt x="181" y="8422"/>
                  <a:pt x="196" y="8532"/>
                  <a:pt x="196" y="8649"/>
                </a:cubicBezTo>
                <a:cubicBezTo>
                  <a:pt x="196" y="8784"/>
                  <a:pt x="213" y="8895"/>
                  <a:pt x="243" y="8949"/>
                </a:cubicBezTo>
                <a:cubicBezTo>
                  <a:pt x="287" y="9028"/>
                  <a:pt x="294" y="9029"/>
                  <a:pt x="342" y="8958"/>
                </a:cubicBezTo>
                <a:cubicBezTo>
                  <a:pt x="401" y="8872"/>
                  <a:pt x="406" y="8886"/>
                  <a:pt x="436" y="9181"/>
                </a:cubicBezTo>
                <a:cubicBezTo>
                  <a:pt x="455" y="9364"/>
                  <a:pt x="417" y="9446"/>
                  <a:pt x="353" y="9361"/>
                </a:cubicBezTo>
                <a:cubicBezTo>
                  <a:pt x="326" y="9324"/>
                  <a:pt x="313" y="9336"/>
                  <a:pt x="301" y="9400"/>
                </a:cubicBezTo>
                <a:cubicBezTo>
                  <a:pt x="302" y="9417"/>
                  <a:pt x="305" y="9431"/>
                  <a:pt x="305" y="9449"/>
                </a:cubicBezTo>
                <a:cubicBezTo>
                  <a:pt x="305" y="9604"/>
                  <a:pt x="324" y="9730"/>
                  <a:pt x="350" y="9822"/>
                </a:cubicBezTo>
                <a:cubicBezTo>
                  <a:pt x="360" y="9835"/>
                  <a:pt x="367" y="9849"/>
                  <a:pt x="380" y="9861"/>
                </a:cubicBezTo>
                <a:cubicBezTo>
                  <a:pt x="496" y="9972"/>
                  <a:pt x="500" y="9999"/>
                  <a:pt x="423" y="10158"/>
                </a:cubicBezTo>
                <a:cubicBezTo>
                  <a:pt x="393" y="10219"/>
                  <a:pt x="374" y="10297"/>
                  <a:pt x="368" y="10368"/>
                </a:cubicBezTo>
                <a:cubicBezTo>
                  <a:pt x="369" y="10382"/>
                  <a:pt x="367" y="10392"/>
                  <a:pt x="368" y="10408"/>
                </a:cubicBezTo>
                <a:cubicBezTo>
                  <a:pt x="371" y="10441"/>
                  <a:pt x="378" y="10481"/>
                  <a:pt x="385" y="10521"/>
                </a:cubicBezTo>
                <a:cubicBezTo>
                  <a:pt x="388" y="10527"/>
                  <a:pt x="388" y="10537"/>
                  <a:pt x="391" y="10542"/>
                </a:cubicBezTo>
                <a:cubicBezTo>
                  <a:pt x="405" y="10566"/>
                  <a:pt x="449" y="10716"/>
                  <a:pt x="489" y="10875"/>
                </a:cubicBezTo>
                <a:cubicBezTo>
                  <a:pt x="528" y="11034"/>
                  <a:pt x="587" y="11216"/>
                  <a:pt x="619" y="11281"/>
                </a:cubicBezTo>
                <a:cubicBezTo>
                  <a:pt x="650" y="11346"/>
                  <a:pt x="671" y="11430"/>
                  <a:pt x="662" y="11467"/>
                </a:cubicBezTo>
                <a:cubicBezTo>
                  <a:pt x="653" y="11504"/>
                  <a:pt x="659" y="11563"/>
                  <a:pt x="677" y="11599"/>
                </a:cubicBezTo>
                <a:cubicBezTo>
                  <a:pt x="701" y="11645"/>
                  <a:pt x="701" y="11722"/>
                  <a:pt x="679" y="11882"/>
                </a:cubicBezTo>
                <a:cubicBezTo>
                  <a:pt x="668" y="11963"/>
                  <a:pt x="666" y="12025"/>
                  <a:pt x="669" y="12078"/>
                </a:cubicBezTo>
                <a:cubicBezTo>
                  <a:pt x="681" y="12138"/>
                  <a:pt x="700" y="12184"/>
                  <a:pt x="731" y="12221"/>
                </a:cubicBezTo>
                <a:cubicBezTo>
                  <a:pt x="738" y="12224"/>
                  <a:pt x="742" y="12227"/>
                  <a:pt x="750" y="12227"/>
                </a:cubicBezTo>
                <a:cubicBezTo>
                  <a:pt x="770" y="12227"/>
                  <a:pt x="861" y="12283"/>
                  <a:pt x="951" y="12350"/>
                </a:cubicBezTo>
                <a:cubicBezTo>
                  <a:pt x="1063" y="12433"/>
                  <a:pt x="1132" y="12520"/>
                  <a:pt x="1171" y="12627"/>
                </a:cubicBezTo>
                <a:cubicBezTo>
                  <a:pt x="1205" y="12719"/>
                  <a:pt x="1259" y="12797"/>
                  <a:pt x="1303" y="12814"/>
                </a:cubicBezTo>
                <a:cubicBezTo>
                  <a:pt x="1400" y="12851"/>
                  <a:pt x="1474" y="12960"/>
                  <a:pt x="1478" y="13064"/>
                </a:cubicBezTo>
                <a:cubicBezTo>
                  <a:pt x="1496" y="13096"/>
                  <a:pt x="1513" y="13125"/>
                  <a:pt x="1532" y="13165"/>
                </a:cubicBezTo>
                <a:cubicBezTo>
                  <a:pt x="1647" y="13210"/>
                  <a:pt x="1846" y="13802"/>
                  <a:pt x="1854" y="14142"/>
                </a:cubicBezTo>
                <a:cubicBezTo>
                  <a:pt x="1854" y="14160"/>
                  <a:pt x="1857" y="14171"/>
                  <a:pt x="1857" y="14187"/>
                </a:cubicBezTo>
                <a:lnTo>
                  <a:pt x="1873" y="14319"/>
                </a:lnTo>
                <a:cubicBezTo>
                  <a:pt x="1877" y="14338"/>
                  <a:pt x="1882" y="14358"/>
                  <a:pt x="1888" y="14358"/>
                </a:cubicBezTo>
                <a:cubicBezTo>
                  <a:pt x="2033" y="14358"/>
                  <a:pt x="2813" y="14521"/>
                  <a:pt x="2841" y="14557"/>
                </a:cubicBezTo>
                <a:cubicBezTo>
                  <a:pt x="2861" y="14582"/>
                  <a:pt x="2873" y="14635"/>
                  <a:pt x="2869" y="14673"/>
                </a:cubicBezTo>
                <a:cubicBezTo>
                  <a:pt x="2868" y="14685"/>
                  <a:pt x="2883" y="14709"/>
                  <a:pt x="2912" y="14746"/>
                </a:cubicBezTo>
                <a:cubicBezTo>
                  <a:pt x="3001" y="14858"/>
                  <a:pt x="3229" y="15087"/>
                  <a:pt x="3604" y="15439"/>
                </a:cubicBezTo>
                <a:lnTo>
                  <a:pt x="4127" y="15931"/>
                </a:lnTo>
                <a:cubicBezTo>
                  <a:pt x="4268" y="16045"/>
                  <a:pt x="4385" y="16123"/>
                  <a:pt x="4499" y="16175"/>
                </a:cubicBezTo>
                <a:lnTo>
                  <a:pt x="4674" y="16224"/>
                </a:lnTo>
                <a:cubicBezTo>
                  <a:pt x="4854" y="16272"/>
                  <a:pt x="5130" y="16337"/>
                  <a:pt x="5287" y="16370"/>
                </a:cubicBezTo>
                <a:cubicBezTo>
                  <a:pt x="5591" y="16436"/>
                  <a:pt x="5613" y="16428"/>
                  <a:pt x="5614" y="16227"/>
                </a:cubicBezTo>
                <a:cubicBezTo>
                  <a:pt x="5614" y="16171"/>
                  <a:pt x="5627" y="16113"/>
                  <a:pt x="5642" y="16099"/>
                </a:cubicBezTo>
                <a:cubicBezTo>
                  <a:pt x="5657" y="16084"/>
                  <a:pt x="5827" y="16103"/>
                  <a:pt x="6020" y="16141"/>
                </a:cubicBezTo>
                <a:lnTo>
                  <a:pt x="6372" y="16212"/>
                </a:lnTo>
                <a:lnTo>
                  <a:pt x="6526" y="16502"/>
                </a:lnTo>
                <a:cubicBezTo>
                  <a:pt x="6611" y="16661"/>
                  <a:pt x="6760" y="16921"/>
                  <a:pt x="6857" y="17079"/>
                </a:cubicBezTo>
                <a:cubicBezTo>
                  <a:pt x="7022" y="17346"/>
                  <a:pt x="7133" y="17636"/>
                  <a:pt x="7137" y="17790"/>
                </a:cubicBezTo>
                <a:cubicBezTo>
                  <a:pt x="7137" y="17790"/>
                  <a:pt x="7137" y="17793"/>
                  <a:pt x="7137" y="17793"/>
                </a:cubicBezTo>
                <a:cubicBezTo>
                  <a:pt x="7137" y="17794"/>
                  <a:pt x="7137" y="17795"/>
                  <a:pt x="7137" y="17796"/>
                </a:cubicBezTo>
                <a:cubicBezTo>
                  <a:pt x="7137" y="17814"/>
                  <a:pt x="7142" y="17837"/>
                  <a:pt x="7139" y="17851"/>
                </a:cubicBezTo>
                <a:cubicBezTo>
                  <a:pt x="7130" y="17886"/>
                  <a:pt x="7131" y="17923"/>
                  <a:pt x="7135" y="17961"/>
                </a:cubicBezTo>
                <a:cubicBezTo>
                  <a:pt x="7136" y="17972"/>
                  <a:pt x="7135" y="17984"/>
                  <a:pt x="7137" y="17994"/>
                </a:cubicBezTo>
                <a:cubicBezTo>
                  <a:pt x="7162" y="18130"/>
                  <a:pt x="7262" y="18288"/>
                  <a:pt x="7458" y="18510"/>
                </a:cubicBezTo>
                <a:cubicBezTo>
                  <a:pt x="7618" y="18691"/>
                  <a:pt x="7717" y="18778"/>
                  <a:pt x="7761" y="18782"/>
                </a:cubicBezTo>
                <a:cubicBezTo>
                  <a:pt x="7769" y="18781"/>
                  <a:pt x="7777" y="18779"/>
                  <a:pt x="7785" y="18776"/>
                </a:cubicBezTo>
                <a:cubicBezTo>
                  <a:pt x="7816" y="18750"/>
                  <a:pt x="7869" y="18642"/>
                  <a:pt x="7913" y="18517"/>
                </a:cubicBezTo>
                <a:cubicBezTo>
                  <a:pt x="8029" y="18187"/>
                  <a:pt x="8135" y="18106"/>
                  <a:pt x="8334" y="18190"/>
                </a:cubicBezTo>
                <a:cubicBezTo>
                  <a:pt x="8414" y="18224"/>
                  <a:pt x="8500" y="18251"/>
                  <a:pt x="8524" y="18251"/>
                </a:cubicBezTo>
                <a:cubicBezTo>
                  <a:pt x="8574" y="18251"/>
                  <a:pt x="8953" y="18883"/>
                  <a:pt x="8953" y="18965"/>
                </a:cubicBezTo>
                <a:cubicBezTo>
                  <a:pt x="8953" y="19129"/>
                  <a:pt x="9131" y="19668"/>
                  <a:pt x="9271" y="19927"/>
                </a:cubicBezTo>
                <a:cubicBezTo>
                  <a:pt x="9393" y="20155"/>
                  <a:pt x="9434" y="20266"/>
                  <a:pt x="9449" y="20428"/>
                </a:cubicBezTo>
                <a:cubicBezTo>
                  <a:pt x="9460" y="20535"/>
                  <a:pt x="9497" y="20711"/>
                  <a:pt x="9538" y="20864"/>
                </a:cubicBezTo>
                <a:cubicBezTo>
                  <a:pt x="9564" y="20952"/>
                  <a:pt x="9592" y="21041"/>
                  <a:pt x="9618" y="21099"/>
                </a:cubicBezTo>
                <a:cubicBezTo>
                  <a:pt x="9631" y="21119"/>
                  <a:pt x="9642" y="21142"/>
                  <a:pt x="9658" y="21160"/>
                </a:cubicBezTo>
                <a:cubicBezTo>
                  <a:pt x="9663" y="21167"/>
                  <a:pt x="9665" y="21175"/>
                  <a:pt x="9671" y="21182"/>
                </a:cubicBezTo>
                <a:cubicBezTo>
                  <a:pt x="9678" y="21190"/>
                  <a:pt x="9693" y="21198"/>
                  <a:pt x="9701" y="21206"/>
                </a:cubicBezTo>
                <a:cubicBezTo>
                  <a:pt x="9737" y="21230"/>
                  <a:pt x="9774" y="21252"/>
                  <a:pt x="9842" y="21307"/>
                </a:cubicBezTo>
                <a:cubicBezTo>
                  <a:pt x="9937" y="21383"/>
                  <a:pt x="10054" y="21447"/>
                  <a:pt x="10103" y="21447"/>
                </a:cubicBezTo>
                <a:cubicBezTo>
                  <a:pt x="10153" y="21448"/>
                  <a:pt x="10231" y="21488"/>
                  <a:pt x="10278" y="21539"/>
                </a:cubicBezTo>
                <a:cubicBezTo>
                  <a:pt x="10293" y="21555"/>
                  <a:pt x="10297" y="21552"/>
                  <a:pt x="10308" y="21563"/>
                </a:cubicBezTo>
                <a:cubicBezTo>
                  <a:pt x="10349" y="21578"/>
                  <a:pt x="10387" y="21594"/>
                  <a:pt x="10416" y="21597"/>
                </a:cubicBezTo>
                <a:cubicBezTo>
                  <a:pt x="10420" y="21589"/>
                  <a:pt x="10425" y="21584"/>
                  <a:pt x="10431" y="21573"/>
                </a:cubicBezTo>
                <a:cubicBezTo>
                  <a:pt x="10453" y="21528"/>
                  <a:pt x="10453" y="21485"/>
                  <a:pt x="10425" y="21420"/>
                </a:cubicBezTo>
                <a:cubicBezTo>
                  <a:pt x="10382" y="21319"/>
                  <a:pt x="10305" y="20847"/>
                  <a:pt x="10320" y="20776"/>
                </a:cubicBezTo>
                <a:cubicBezTo>
                  <a:pt x="10325" y="20750"/>
                  <a:pt x="10333" y="20660"/>
                  <a:pt x="10337" y="20577"/>
                </a:cubicBezTo>
                <a:cubicBezTo>
                  <a:pt x="10340" y="20495"/>
                  <a:pt x="10355" y="20402"/>
                  <a:pt x="10370" y="20370"/>
                </a:cubicBezTo>
                <a:cubicBezTo>
                  <a:pt x="10419" y="20267"/>
                  <a:pt x="10433" y="20163"/>
                  <a:pt x="10402" y="20113"/>
                </a:cubicBezTo>
                <a:cubicBezTo>
                  <a:pt x="10363" y="20049"/>
                  <a:pt x="10397" y="19964"/>
                  <a:pt x="10463" y="19964"/>
                </a:cubicBezTo>
                <a:cubicBezTo>
                  <a:pt x="10495" y="19964"/>
                  <a:pt x="10527" y="19913"/>
                  <a:pt x="10545" y="19826"/>
                </a:cubicBezTo>
                <a:cubicBezTo>
                  <a:pt x="10562" y="19750"/>
                  <a:pt x="10594" y="19686"/>
                  <a:pt x="10619" y="19686"/>
                </a:cubicBezTo>
                <a:cubicBezTo>
                  <a:pt x="10643" y="19686"/>
                  <a:pt x="10664" y="19664"/>
                  <a:pt x="10664" y="19637"/>
                </a:cubicBezTo>
                <a:cubicBezTo>
                  <a:pt x="10664" y="19610"/>
                  <a:pt x="10703" y="19566"/>
                  <a:pt x="10750" y="19539"/>
                </a:cubicBezTo>
                <a:cubicBezTo>
                  <a:pt x="10817" y="19502"/>
                  <a:pt x="10830" y="19476"/>
                  <a:pt x="10807" y="19429"/>
                </a:cubicBezTo>
                <a:cubicBezTo>
                  <a:pt x="10765" y="19348"/>
                  <a:pt x="10804" y="19314"/>
                  <a:pt x="10968" y="19289"/>
                </a:cubicBezTo>
                <a:cubicBezTo>
                  <a:pt x="11045" y="19277"/>
                  <a:pt x="11177" y="19183"/>
                  <a:pt x="11277" y="19087"/>
                </a:cubicBezTo>
                <a:cubicBezTo>
                  <a:pt x="11319" y="19035"/>
                  <a:pt x="11363" y="18979"/>
                  <a:pt x="11404" y="18913"/>
                </a:cubicBezTo>
                <a:cubicBezTo>
                  <a:pt x="11413" y="18900"/>
                  <a:pt x="11421" y="18889"/>
                  <a:pt x="11429" y="18877"/>
                </a:cubicBezTo>
                <a:cubicBezTo>
                  <a:pt x="11441" y="18851"/>
                  <a:pt x="11449" y="18829"/>
                  <a:pt x="11466" y="18800"/>
                </a:cubicBezTo>
                <a:cubicBezTo>
                  <a:pt x="11502" y="18743"/>
                  <a:pt x="11515" y="18676"/>
                  <a:pt x="11504" y="18605"/>
                </a:cubicBezTo>
                <a:cubicBezTo>
                  <a:pt x="11479" y="18443"/>
                  <a:pt x="11548" y="18371"/>
                  <a:pt x="11649" y="18455"/>
                </a:cubicBezTo>
                <a:cubicBezTo>
                  <a:pt x="11681" y="18482"/>
                  <a:pt x="11702" y="18496"/>
                  <a:pt x="11726" y="18498"/>
                </a:cubicBezTo>
                <a:cubicBezTo>
                  <a:pt x="11736" y="18496"/>
                  <a:pt x="11747" y="18492"/>
                  <a:pt x="11758" y="18489"/>
                </a:cubicBezTo>
                <a:cubicBezTo>
                  <a:pt x="11775" y="18484"/>
                  <a:pt x="11792" y="18481"/>
                  <a:pt x="11816" y="18465"/>
                </a:cubicBezTo>
                <a:cubicBezTo>
                  <a:pt x="11960" y="18369"/>
                  <a:pt x="12253" y="18283"/>
                  <a:pt x="12339" y="18312"/>
                </a:cubicBezTo>
                <a:cubicBezTo>
                  <a:pt x="12433" y="18344"/>
                  <a:pt x="12497" y="18367"/>
                  <a:pt x="12555" y="18385"/>
                </a:cubicBezTo>
                <a:cubicBezTo>
                  <a:pt x="12669" y="18394"/>
                  <a:pt x="12764" y="18388"/>
                  <a:pt x="12814" y="18358"/>
                </a:cubicBezTo>
                <a:cubicBezTo>
                  <a:pt x="12821" y="18346"/>
                  <a:pt x="12828" y="18339"/>
                  <a:pt x="12835" y="18324"/>
                </a:cubicBezTo>
                <a:cubicBezTo>
                  <a:pt x="12857" y="18278"/>
                  <a:pt x="12880" y="18255"/>
                  <a:pt x="12905" y="18242"/>
                </a:cubicBezTo>
                <a:lnTo>
                  <a:pt x="12910" y="18233"/>
                </a:lnTo>
                <a:lnTo>
                  <a:pt x="12916" y="18239"/>
                </a:lnTo>
                <a:cubicBezTo>
                  <a:pt x="12919" y="18238"/>
                  <a:pt x="12922" y="18236"/>
                  <a:pt x="12925" y="18236"/>
                </a:cubicBezTo>
                <a:lnTo>
                  <a:pt x="12925" y="18233"/>
                </a:lnTo>
                <a:lnTo>
                  <a:pt x="12927" y="18233"/>
                </a:lnTo>
                <a:cubicBezTo>
                  <a:pt x="12970" y="18226"/>
                  <a:pt x="13016" y="18263"/>
                  <a:pt x="13074" y="18352"/>
                </a:cubicBezTo>
                <a:cubicBezTo>
                  <a:pt x="13175" y="18507"/>
                  <a:pt x="13260" y="18613"/>
                  <a:pt x="13324" y="18669"/>
                </a:cubicBezTo>
                <a:cubicBezTo>
                  <a:pt x="13325" y="18670"/>
                  <a:pt x="13325" y="18669"/>
                  <a:pt x="13326" y="18669"/>
                </a:cubicBezTo>
                <a:cubicBezTo>
                  <a:pt x="13363" y="18694"/>
                  <a:pt x="13402" y="18705"/>
                  <a:pt x="13442" y="18712"/>
                </a:cubicBezTo>
                <a:cubicBezTo>
                  <a:pt x="13463" y="18710"/>
                  <a:pt x="13491" y="18708"/>
                  <a:pt x="13521" y="18706"/>
                </a:cubicBezTo>
                <a:cubicBezTo>
                  <a:pt x="13535" y="18694"/>
                  <a:pt x="13551" y="18685"/>
                  <a:pt x="13572" y="18681"/>
                </a:cubicBezTo>
                <a:cubicBezTo>
                  <a:pt x="13572" y="18681"/>
                  <a:pt x="13574" y="18681"/>
                  <a:pt x="13574" y="18681"/>
                </a:cubicBezTo>
                <a:cubicBezTo>
                  <a:pt x="13577" y="18681"/>
                  <a:pt x="13582" y="18681"/>
                  <a:pt x="13585" y="18681"/>
                </a:cubicBezTo>
                <a:cubicBezTo>
                  <a:pt x="13606" y="18680"/>
                  <a:pt x="13626" y="18680"/>
                  <a:pt x="13649" y="18688"/>
                </a:cubicBezTo>
                <a:cubicBezTo>
                  <a:pt x="13655" y="18689"/>
                  <a:pt x="13656" y="18686"/>
                  <a:pt x="13661" y="18688"/>
                </a:cubicBezTo>
                <a:cubicBezTo>
                  <a:pt x="13717" y="18675"/>
                  <a:pt x="13746" y="18649"/>
                  <a:pt x="13766" y="18565"/>
                </a:cubicBezTo>
                <a:lnTo>
                  <a:pt x="13796" y="18440"/>
                </a:lnTo>
                <a:lnTo>
                  <a:pt x="13956" y="18581"/>
                </a:lnTo>
                <a:cubicBezTo>
                  <a:pt x="13992" y="18612"/>
                  <a:pt x="14023" y="18643"/>
                  <a:pt x="14050" y="18672"/>
                </a:cubicBezTo>
                <a:cubicBezTo>
                  <a:pt x="14083" y="18687"/>
                  <a:pt x="14111" y="18694"/>
                  <a:pt x="14119" y="18681"/>
                </a:cubicBezTo>
                <a:cubicBezTo>
                  <a:pt x="14126" y="18670"/>
                  <a:pt x="14100" y="18622"/>
                  <a:pt x="14065" y="18568"/>
                </a:cubicBezTo>
                <a:cubicBezTo>
                  <a:pt x="14028" y="18535"/>
                  <a:pt x="13993" y="18497"/>
                  <a:pt x="13978" y="18468"/>
                </a:cubicBezTo>
                <a:cubicBezTo>
                  <a:pt x="13945" y="18403"/>
                  <a:pt x="13951" y="18371"/>
                  <a:pt x="14027" y="18220"/>
                </a:cubicBezTo>
                <a:cubicBezTo>
                  <a:pt x="14060" y="18155"/>
                  <a:pt x="14084" y="18098"/>
                  <a:pt x="14099" y="18052"/>
                </a:cubicBezTo>
                <a:cubicBezTo>
                  <a:pt x="14099" y="18051"/>
                  <a:pt x="14100" y="18050"/>
                  <a:pt x="14100" y="18049"/>
                </a:cubicBezTo>
                <a:cubicBezTo>
                  <a:pt x="14103" y="18042"/>
                  <a:pt x="14100" y="18041"/>
                  <a:pt x="14102" y="18034"/>
                </a:cubicBezTo>
                <a:cubicBezTo>
                  <a:pt x="14135" y="17915"/>
                  <a:pt x="14097" y="17887"/>
                  <a:pt x="13991" y="18022"/>
                </a:cubicBezTo>
                <a:cubicBezTo>
                  <a:pt x="13913" y="18121"/>
                  <a:pt x="13860" y="18109"/>
                  <a:pt x="13860" y="17991"/>
                </a:cubicBezTo>
                <a:cubicBezTo>
                  <a:pt x="13860" y="17938"/>
                  <a:pt x="13846" y="17933"/>
                  <a:pt x="13803" y="17970"/>
                </a:cubicBezTo>
                <a:cubicBezTo>
                  <a:pt x="13721" y="18042"/>
                  <a:pt x="13603" y="18029"/>
                  <a:pt x="13583" y="17946"/>
                </a:cubicBezTo>
                <a:cubicBezTo>
                  <a:pt x="13573" y="17903"/>
                  <a:pt x="13591" y="17832"/>
                  <a:pt x="13627" y="17775"/>
                </a:cubicBezTo>
                <a:cubicBezTo>
                  <a:pt x="13681" y="17687"/>
                  <a:pt x="13698" y="17682"/>
                  <a:pt x="13783" y="17732"/>
                </a:cubicBezTo>
                <a:cubicBezTo>
                  <a:pt x="13908" y="17805"/>
                  <a:pt x="14005" y="17801"/>
                  <a:pt x="14074" y="17723"/>
                </a:cubicBezTo>
                <a:cubicBezTo>
                  <a:pt x="14145" y="17643"/>
                  <a:pt x="14259" y="17604"/>
                  <a:pt x="14450" y="17595"/>
                </a:cubicBezTo>
                <a:cubicBezTo>
                  <a:pt x="14506" y="17592"/>
                  <a:pt x="14533" y="17586"/>
                  <a:pt x="14555" y="17576"/>
                </a:cubicBezTo>
                <a:cubicBezTo>
                  <a:pt x="14565" y="17571"/>
                  <a:pt x="14577" y="17564"/>
                  <a:pt x="14584" y="17558"/>
                </a:cubicBezTo>
                <a:cubicBezTo>
                  <a:pt x="14587" y="17553"/>
                  <a:pt x="14591" y="17549"/>
                  <a:pt x="14593" y="17543"/>
                </a:cubicBezTo>
                <a:cubicBezTo>
                  <a:pt x="14593" y="17541"/>
                  <a:pt x="14594" y="17541"/>
                  <a:pt x="14595" y="17540"/>
                </a:cubicBezTo>
                <a:cubicBezTo>
                  <a:pt x="14595" y="17539"/>
                  <a:pt x="14596" y="17537"/>
                  <a:pt x="14597" y="17537"/>
                </a:cubicBezTo>
                <a:cubicBezTo>
                  <a:pt x="14600" y="17523"/>
                  <a:pt x="14601" y="17506"/>
                  <a:pt x="14601" y="17485"/>
                </a:cubicBezTo>
                <a:cubicBezTo>
                  <a:pt x="14601" y="17378"/>
                  <a:pt x="14672" y="17246"/>
                  <a:pt x="14695" y="17311"/>
                </a:cubicBezTo>
                <a:cubicBezTo>
                  <a:pt x="14702" y="17331"/>
                  <a:pt x="14716" y="17404"/>
                  <a:pt x="14727" y="17475"/>
                </a:cubicBezTo>
                <a:cubicBezTo>
                  <a:pt x="14734" y="17524"/>
                  <a:pt x="14741" y="17553"/>
                  <a:pt x="14753" y="17570"/>
                </a:cubicBezTo>
                <a:cubicBezTo>
                  <a:pt x="14759" y="17575"/>
                  <a:pt x="14764" y="17579"/>
                  <a:pt x="14772" y="17582"/>
                </a:cubicBezTo>
                <a:cubicBezTo>
                  <a:pt x="14790" y="17592"/>
                  <a:pt x="14814" y="17592"/>
                  <a:pt x="14864" y="17582"/>
                </a:cubicBezTo>
                <a:cubicBezTo>
                  <a:pt x="14930" y="17570"/>
                  <a:pt x="14993" y="17532"/>
                  <a:pt x="15007" y="17491"/>
                </a:cubicBezTo>
                <a:cubicBezTo>
                  <a:pt x="15024" y="17442"/>
                  <a:pt x="15055" y="17426"/>
                  <a:pt x="15101" y="17445"/>
                </a:cubicBezTo>
                <a:cubicBezTo>
                  <a:pt x="15138" y="17460"/>
                  <a:pt x="15212" y="17449"/>
                  <a:pt x="15264" y="17421"/>
                </a:cubicBezTo>
                <a:cubicBezTo>
                  <a:pt x="15347" y="17376"/>
                  <a:pt x="15379" y="17386"/>
                  <a:pt x="15509" y="17488"/>
                </a:cubicBezTo>
                <a:cubicBezTo>
                  <a:pt x="15591" y="17552"/>
                  <a:pt x="15673" y="17592"/>
                  <a:pt x="15689" y="17576"/>
                </a:cubicBezTo>
                <a:cubicBezTo>
                  <a:pt x="15729" y="17536"/>
                  <a:pt x="15907" y="17835"/>
                  <a:pt x="15896" y="17915"/>
                </a:cubicBezTo>
                <a:cubicBezTo>
                  <a:pt x="15911" y="17933"/>
                  <a:pt x="15929" y="17945"/>
                  <a:pt x="15947" y="17949"/>
                </a:cubicBezTo>
                <a:cubicBezTo>
                  <a:pt x="16070" y="17887"/>
                  <a:pt x="16287" y="17679"/>
                  <a:pt x="16315" y="17595"/>
                </a:cubicBezTo>
                <a:cubicBezTo>
                  <a:pt x="16379" y="17402"/>
                  <a:pt x="16578" y="17524"/>
                  <a:pt x="16817" y="17906"/>
                </a:cubicBezTo>
                <a:cubicBezTo>
                  <a:pt x="16904" y="18044"/>
                  <a:pt x="16997" y="18159"/>
                  <a:pt x="17026" y="18159"/>
                </a:cubicBezTo>
                <a:cubicBezTo>
                  <a:pt x="17054" y="18159"/>
                  <a:pt x="17108" y="18223"/>
                  <a:pt x="17142" y="18303"/>
                </a:cubicBezTo>
                <a:cubicBezTo>
                  <a:pt x="17207" y="18449"/>
                  <a:pt x="17219" y="18635"/>
                  <a:pt x="17195" y="19072"/>
                </a:cubicBezTo>
                <a:cubicBezTo>
                  <a:pt x="17189" y="19182"/>
                  <a:pt x="17199" y="19292"/>
                  <a:pt x="17218" y="19323"/>
                </a:cubicBezTo>
                <a:cubicBezTo>
                  <a:pt x="17243" y="19363"/>
                  <a:pt x="17246" y="19354"/>
                  <a:pt x="17235" y="19283"/>
                </a:cubicBezTo>
                <a:cubicBezTo>
                  <a:pt x="17216" y="19166"/>
                  <a:pt x="17249" y="19129"/>
                  <a:pt x="17330" y="19179"/>
                </a:cubicBezTo>
                <a:cubicBezTo>
                  <a:pt x="17391" y="19216"/>
                  <a:pt x="17392" y="19222"/>
                  <a:pt x="17347" y="19405"/>
                </a:cubicBezTo>
                <a:cubicBezTo>
                  <a:pt x="17305" y="19578"/>
                  <a:pt x="17306" y="19602"/>
                  <a:pt x="17349" y="19680"/>
                </a:cubicBezTo>
                <a:cubicBezTo>
                  <a:pt x="17375" y="19726"/>
                  <a:pt x="17396" y="19788"/>
                  <a:pt x="17396" y="19817"/>
                </a:cubicBezTo>
                <a:cubicBezTo>
                  <a:pt x="17396" y="19823"/>
                  <a:pt x="17401" y="19829"/>
                  <a:pt x="17402" y="19835"/>
                </a:cubicBezTo>
                <a:cubicBezTo>
                  <a:pt x="17425" y="19882"/>
                  <a:pt x="17454" y="19934"/>
                  <a:pt x="17483" y="19985"/>
                </a:cubicBezTo>
                <a:cubicBezTo>
                  <a:pt x="17511" y="20015"/>
                  <a:pt x="17539" y="20038"/>
                  <a:pt x="17556" y="20028"/>
                </a:cubicBezTo>
                <a:cubicBezTo>
                  <a:pt x="17580" y="20013"/>
                  <a:pt x="17608" y="20060"/>
                  <a:pt x="17633" y="20156"/>
                </a:cubicBezTo>
                <a:cubicBezTo>
                  <a:pt x="17655" y="20241"/>
                  <a:pt x="17695" y="20343"/>
                  <a:pt x="17721" y="20379"/>
                </a:cubicBezTo>
                <a:cubicBezTo>
                  <a:pt x="17748" y="20415"/>
                  <a:pt x="17788" y="20514"/>
                  <a:pt x="17810" y="20599"/>
                </a:cubicBezTo>
                <a:cubicBezTo>
                  <a:pt x="17832" y="20684"/>
                  <a:pt x="17870" y="20751"/>
                  <a:pt x="17894" y="20751"/>
                </a:cubicBezTo>
                <a:cubicBezTo>
                  <a:pt x="17897" y="20753"/>
                  <a:pt x="17897" y="20759"/>
                  <a:pt x="17900" y="20760"/>
                </a:cubicBezTo>
                <a:cubicBezTo>
                  <a:pt x="17917" y="20770"/>
                  <a:pt x="17939" y="20792"/>
                  <a:pt x="17962" y="20822"/>
                </a:cubicBezTo>
                <a:cubicBezTo>
                  <a:pt x="18047" y="20927"/>
                  <a:pt x="18169" y="21120"/>
                  <a:pt x="18205" y="21212"/>
                </a:cubicBezTo>
                <a:cubicBezTo>
                  <a:pt x="18235" y="21237"/>
                  <a:pt x="18264" y="21250"/>
                  <a:pt x="18293" y="21255"/>
                </a:cubicBezTo>
                <a:cubicBezTo>
                  <a:pt x="18311" y="21248"/>
                  <a:pt x="18329" y="21246"/>
                  <a:pt x="18351" y="21234"/>
                </a:cubicBezTo>
                <a:cubicBezTo>
                  <a:pt x="18479" y="21163"/>
                  <a:pt x="18524" y="21061"/>
                  <a:pt x="18492" y="20925"/>
                </a:cubicBezTo>
                <a:cubicBezTo>
                  <a:pt x="18483" y="20886"/>
                  <a:pt x="18493" y="20805"/>
                  <a:pt x="18513" y="20745"/>
                </a:cubicBezTo>
                <a:cubicBezTo>
                  <a:pt x="18523" y="20716"/>
                  <a:pt x="18530" y="20673"/>
                  <a:pt x="18536" y="20626"/>
                </a:cubicBezTo>
                <a:cubicBezTo>
                  <a:pt x="18539" y="20432"/>
                  <a:pt x="18536" y="20249"/>
                  <a:pt x="18526" y="20089"/>
                </a:cubicBezTo>
                <a:cubicBezTo>
                  <a:pt x="18506" y="19868"/>
                  <a:pt x="18471" y="19655"/>
                  <a:pt x="18425" y="19570"/>
                </a:cubicBezTo>
                <a:cubicBezTo>
                  <a:pt x="18396" y="19519"/>
                  <a:pt x="18345" y="19385"/>
                  <a:pt x="18310" y="19271"/>
                </a:cubicBezTo>
                <a:cubicBezTo>
                  <a:pt x="18275" y="19156"/>
                  <a:pt x="18228" y="19026"/>
                  <a:pt x="18205" y="18984"/>
                </a:cubicBezTo>
                <a:cubicBezTo>
                  <a:pt x="18176" y="18930"/>
                  <a:pt x="18162" y="18821"/>
                  <a:pt x="18148" y="18599"/>
                </a:cubicBezTo>
                <a:cubicBezTo>
                  <a:pt x="18140" y="18530"/>
                  <a:pt x="18116" y="18444"/>
                  <a:pt x="18084" y="18367"/>
                </a:cubicBezTo>
                <a:cubicBezTo>
                  <a:pt x="18053" y="18302"/>
                  <a:pt x="18025" y="18241"/>
                  <a:pt x="17955" y="18114"/>
                </a:cubicBezTo>
                <a:cubicBezTo>
                  <a:pt x="17814" y="17860"/>
                  <a:pt x="17752" y="17703"/>
                  <a:pt x="17695" y="17448"/>
                </a:cubicBezTo>
                <a:cubicBezTo>
                  <a:pt x="17654" y="17264"/>
                  <a:pt x="17612" y="17083"/>
                  <a:pt x="17599" y="17045"/>
                </a:cubicBezTo>
                <a:cubicBezTo>
                  <a:pt x="17587" y="17007"/>
                  <a:pt x="17559" y="16871"/>
                  <a:pt x="17539" y="16743"/>
                </a:cubicBezTo>
                <a:cubicBezTo>
                  <a:pt x="17507" y="16542"/>
                  <a:pt x="17510" y="16465"/>
                  <a:pt x="17552" y="16187"/>
                </a:cubicBezTo>
                <a:cubicBezTo>
                  <a:pt x="17579" y="16010"/>
                  <a:pt x="17625" y="15807"/>
                  <a:pt x="17656" y="15738"/>
                </a:cubicBezTo>
                <a:cubicBezTo>
                  <a:pt x="17686" y="15669"/>
                  <a:pt x="17710" y="15585"/>
                  <a:pt x="17710" y="15549"/>
                </a:cubicBezTo>
                <a:cubicBezTo>
                  <a:pt x="17710" y="15513"/>
                  <a:pt x="17734" y="15433"/>
                  <a:pt x="17763" y="15372"/>
                </a:cubicBezTo>
                <a:cubicBezTo>
                  <a:pt x="17792" y="15311"/>
                  <a:pt x="17822" y="15228"/>
                  <a:pt x="17832" y="15183"/>
                </a:cubicBezTo>
                <a:cubicBezTo>
                  <a:pt x="17842" y="15138"/>
                  <a:pt x="17882" y="15081"/>
                  <a:pt x="17919" y="15058"/>
                </a:cubicBezTo>
                <a:cubicBezTo>
                  <a:pt x="17993" y="15012"/>
                  <a:pt x="18272" y="14530"/>
                  <a:pt x="18310" y="14383"/>
                </a:cubicBezTo>
                <a:cubicBezTo>
                  <a:pt x="18316" y="14359"/>
                  <a:pt x="18322" y="14318"/>
                  <a:pt x="18329" y="14282"/>
                </a:cubicBezTo>
                <a:cubicBezTo>
                  <a:pt x="18332" y="14258"/>
                  <a:pt x="18335" y="14235"/>
                  <a:pt x="18342" y="14209"/>
                </a:cubicBezTo>
                <a:cubicBezTo>
                  <a:pt x="18344" y="14193"/>
                  <a:pt x="18348" y="14177"/>
                  <a:pt x="18349" y="14163"/>
                </a:cubicBezTo>
                <a:cubicBezTo>
                  <a:pt x="18377" y="13956"/>
                  <a:pt x="18521" y="13729"/>
                  <a:pt x="18661" y="13671"/>
                </a:cubicBezTo>
                <a:cubicBezTo>
                  <a:pt x="18774" y="13625"/>
                  <a:pt x="18789" y="13603"/>
                  <a:pt x="18806" y="13452"/>
                </a:cubicBezTo>
                <a:cubicBezTo>
                  <a:pt x="18831" y="13235"/>
                  <a:pt x="19046" y="12860"/>
                  <a:pt x="19212" y="12740"/>
                </a:cubicBezTo>
                <a:cubicBezTo>
                  <a:pt x="19280" y="12691"/>
                  <a:pt x="19336" y="12628"/>
                  <a:pt x="19336" y="12600"/>
                </a:cubicBezTo>
                <a:cubicBezTo>
                  <a:pt x="19336" y="12564"/>
                  <a:pt x="19321" y="12563"/>
                  <a:pt x="19278" y="12600"/>
                </a:cubicBezTo>
                <a:cubicBezTo>
                  <a:pt x="19246" y="12628"/>
                  <a:pt x="19197" y="12638"/>
                  <a:pt x="19171" y="12621"/>
                </a:cubicBezTo>
                <a:cubicBezTo>
                  <a:pt x="19127" y="12594"/>
                  <a:pt x="19127" y="12589"/>
                  <a:pt x="19175" y="12533"/>
                </a:cubicBezTo>
                <a:cubicBezTo>
                  <a:pt x="19212" y="12488"/>
                  <a:pt x="19222" y="12421"/>
                  <a:pt x="19216" y="12292"/>
                </a:cubicBezTo>
                <a:cubicBezTo>
                  <a:pt x="19215" y="12264"/>
                  <a:pt x="19215" y="12247"/>
                  <a:pt x="19214" y="12227"/>
                </a:cubicBezTo>
                <a:cubicBezTo>
                  <a:pt x="19212" y="12224"/>
                  <a:pt x="19208" y="12226"/>
                  <a:pt x="19207" y="12221"/>
                </a:cubicBezTo>
                <a:cubicBezTo>
                  <a:pt x="19197" y="12197"/>
                  <a:pt x="19201" y="12163"/>
                  <a:pt x="19216" y="12148"/>
                </a:cubicBezTo>
                <a:cubicBezTo>
                  <a:pt x="19217" y="12147"/>
                  <a:pt x="19219" y="12146"/>
                  <a:pt x="19220" y="12145"/>
                </a:cubicBezTo>
                <a:cubicBezTo>
                  <a:pt x="19229" y="12119"/>
                  <a:pt x="19252" y="12119"/>
                  <a:pt x="19299" y="12127"/>
                </a:cubicBezTo>
                <a:cubicBezTo>
                  <a:pt x="19363" y="12137"/>
                  <a:pt x="19405" y="12113"/>
                  <a:pt x="19447" y="12038"/>
                </a:cubicBezTo>
                <a:cubicBezTo>
                  <a:pt x="19493" y="11958"/>
                  <a:pt x="19511" y="11857"/>
                  <a:pt x="19504" y="11794"/>
                </a:cubicBezTo>
                <a:cubicBezTo>
                  <a:pt x="19501" y="11780"/>
                  <a:pt x="19497" y="11763"/>
                  <a:pt x="19492" y="11748"/>
                </a:cubicBezTo>
                <a:cubicBezTo>
                  <a:pt x="19484" y="11736"/>
                  <a:pt x="19473" y="11731"/>
                  <a:pt x="19457" y="11739"/>
                </a:cubicBezTo>
                <a:cubicBezTo>
                  <a:pt x="19429" y="11753"/>
                  <a:pt x="19390" y="11746"/>
                  <a:pt x="19368" y="11724"/>
                </a:cubicBezTo>
                <a:cubicBezTo>
                  <a:pt x="19344" y="11699"/>
                  <a:pt x="19291" y="11709"/>
                  <a:pt x="19233" y="11748"/>
                </a:cubicBezTo>
                <a:cubicBezTo>
                  <a:pt x="19173" y="11789"/>
                  <a:pt x="19133" y="11796"/>
                  <a:pt x="19122" y="11766"/>
                </a:cubicBezTo>
                <a:cubicBezTo>
                  <a:pt x="19101" y="11712"/>
                  <a:pt x="19129" y="11626"/>
                  <a:pt x="19167" y="11626"/>
                </a:cubicBezTo>
                <a:cubicBezTo>
                  <a:pt x="19182" y="11626"/>
                  <a:pt x="19244" y="11568"/>
                  <a:pt x="19306" y="11495"/>
                </a:cubicBezTo>
                <a:cubicBezTo>
                  <a:pt x="19417" y="11364"/>
                  <a:pt x="19419" y="11358"/>
                  <a:pt x="19365" y="11278"/>
                </a:cubicBezTo>
                <a:cubicBezTo>
                  <a:pt x="19330" y="11227"/>
                  <a:pt x="19315" y="11162"/>
                  <a:pt x="19323" y="11101"/>
                </a:cubicBezTo>
                <a:cubicBezTo>
                  <a:pt x="19328" y="11067"/>
                  <a:pt x="19328" y="11039"/>
                  <a:pt x="19327" y="11012"/>
                </a:cubicBezTo>
                <a:cubicBezTo>
                  <a:pt x="19323" y="10987"/>
                  <a:pt x="19321" y="10960"/>
                  <a:pt x="19312" y="10939"/>
                </a:cubicBezTo>
                <a:cubicBezTo>
                  <a:pt x="19310" y="10936"/>
                  <a:pt x="19310" y="10930"/>
                  <a:pt x="19308" y="10927"/>
                </a:cubicBezTo>
                <a:cubicBezTo>
                  <a:pt x="19307" y="10924"/>
                  <a:pt x="19304" y="10924"/>
                  <a:pt x="19303" y="10921"/>
                </a:cubicBezTo>
                <a:cubicBezTo>
                  <a:pt x="19280" y="10892"/>
                  <a:pt x="19243" y="10885"/>
                  <a:pt x="19195" y="10915"/>
                </a:cubicBezTo>
                <a:cubicBezTo>
                  <a:pt x="19129" y="10956"/>
                  <a:pt x="19100" y="10953"/>
                  <a:pt x="19060" y="10905"/>
                </a:cubicBezTo>
                <a:cubicBezTo>
                  <a:pt x="19012" y="10848"/>
                  <a:pt x="19012" y="10844"/>
                  <a:pt x="19077" y="10805"/>
                </a:cubicBezTo>
                <a:cubicBezTo>
                  <a:pt x="19134" y="10770"/>
                  <a:pt x="19137" y="10756"/>
                  <a:pt x="19098" y="10731"/>
                </a:cubicBezTo>
                <a:cubicBezTo>
                  <a:pt x="19051" y="10702"/>
                  <a:pt x="19047" y="10591"/>
                  <a:pt x="19088" y="10484"/>
                </a:cubicBezTo>
                <a:cubicBezTo>
                  <a:pt x="19100" y="10454"/>
                  <a:pt x="19094" y="10416"/>
                  <a:pt x="19077" y="10399"/>
                </a:cubicBezTo>
                <a:cubicBezTo>
                  <a:pt x="19060" y="10382"/>
                  <a:pt x="19051" y="10303"/>
                  <a:pt x="19056" y="10225"/>
                </a:cubicBezTo>
                <a:cubicBezTo>
                  <a:pt x="19065" y="10093"/>
                  <a:pt x="19055" y="10075"/>
                  <a:pt x="18936" y="10008"/>
                </a:cubicBezTo>
                <a:cubicBezTo>
                  <a:pt x="18785" y="9923"/>
                  <a:pt x="18769" y="9843"/>
                  <a:pt x="18902" y="9843"/>
                </a:cubicBezTo>
                <a:cubicBezTo>
                  <a:pt x="18953" y="9843"/>
                  <a:pt x="18994" y="9837"/>
                  <a:pt x="18994" y="9828"/>
                </a:cubicBezTo>
                <a:cubicBezTo>
                  <a:pt x="18994" y="9819"/>
                  <a:pt x="18967" y="9748"/>
                  <a:pt x="18934" y="9672"/>
                </a:cubicBezTo>
                <a:cubicBezTo>
                  <a:pt x="18898" y="9590"/>
                  <a:pt x="18865" y="9422"/>
                  <a:pt x="18853" y="9254"/>
                </a:cubicBezTo>
                <a:cubicBezTo>
                  <a:pt x="18834" y="8985"/>
                  <a:pt x="18836" y="8964"/>
                  <a:pt x="18917" y="8814"/>
                </a:cubicBezTo>
                <a:cubicBezTo>
                  <a:pt x="19018" y="8629"/>
                  <a:pt x="19079" y="8670"/>
                  <a:pt x="19013" y="8878"/>
                </a:cubicBezTo>
                <a:cubicBezTo>
                  <a:pt x="18983" y="8972"/>
                  <a:pt x="18979" y="9036"/>
                  <a:pt x="18998" y="9092"/>
                </a:cubicBezTo>
                <a:cubicBezTo>
                  <a:pt x="19013" y="9136"/>
                  <a:pt x="19024" y="9210"/>
                  <a:pt x="19021" y="9254"/>
                </a:cubicBezTo>
                <a:cubicBezTo>
                  <a:pt x="19017" y="9298"/>
                  <a:pt x="19021" y="9365"/>
                  <a:pt x="19030" y="9403"/>
                </a:cubicBezTo>
                <a:cubicBezTo>
                  <a:pt x="19039" y="9442"/>
                  <a:pt x="19051" y="9514"/>
                  <a:pt x="19056" y="9565"/>
                </a:cubicBezTo>
                <a:cubicBezTo>
                  <a:pt x="19062" y="9620"/>
                  <a:pt x="19092" y="9663"/>
                  <a:pt x="19130" y="9672"/>
                </a:cubicBezTo>
                <a:cubicBezTo>
                  <a:pt x="19165" y="9680"/>
                  <a:pt x="19209" y="9733"/>
                  <a:pt x="19227" y="9788"/>
                </a:cubicBezTo>
                <a:cubicBezTo>
                  <a:pt x="19246" y="9844"/>
                  <a:pt x="19278" y="9913"/>
                  <a:pt x="19301" y="9941"/>
                </a:cubicBezTo>
                <a:cubicBezTo>
                  <a:pt x="19336" y="9983"/>
                  <a:pt x="19339" y="10018"/>
                  <a:pt x="19310" y="10161"/>
                </a:cubicBezTo>
                <a:cubicBezTo>
                  <a:pt x="19302" y="10201"/>
                  <a:pt x="19295" y="10242"/>
                  <a:pt x="19291" y="10280"/>
                </a:cubicBezTo>
                <a:cubicBezTo>
                  <a:pt x="19290" y="10294"/>
                  <a:pt x="19290" y="10304"/>
                  <a:pt x="19289" y="10316"/>
                </a:cubicBezTo>
                <a:cubicBezTo>
                  <a:pt x="19287" y="10346"/>
                  <a:pt x="19285" y="10374"/>
                  <a:pt x="19288" y="10386"/>
                </a:cubicBezTo>
                <a:cubicBezTo>
                  <a:pt x="19302" y="10452"/>
                  <a:pt x="19358" y="10252"/>
                  <a:pt x="19372" y="10081"/>
                </a:cubicBezTo>
                <a:cubicBezTo>
                  <a:pt x="19377" y="10019"/>
                  <a:pt x="19397" y="9937"/>
                  <a:pt x="19417" y="9898"/>
                </a:cubicBezTo>
                <a:cubicBezTo>
                  <a:pt x="19437" y="9859"/>
                  <a:pt x="19462" y="9706"/>
                  <a:pt x="19472" y="9559"/>
                </a:cubicBezTo>
                <a:cubicBezTo>
                  <a:pt x="19488" y="9305"/>
                  <a:pt x="19485" y="9288"/>
                  <a:pt x="19402" y="9174"/>
                </a:cubicBezTo>
                <a:cubicBezTo>
                  <a:pt x="19308" y="9044"/>
                  <a:pt x="19210" y="8775"/>
                  <a:pt x="19235" y="8710"/>
                </a:cubicBezTo>
                <a:cubicBezTo>
                  <a:pt x="19255" y="8657"/>
                  <a:pt x="19482" y="8800"/>
                  <a:pt x="19500" y="8878"/>
                </a:cubicBezTo>
                <a:cubicBezTo>
                  <a:pt x="19508" y="8911"/>
                  <a:pt x="19556" y="8795"/>
                  <a:pt x="19609" y="8619"/>
                </a:cubicBezTo>
                <a:cubicBezTo>
                  <a:pt x="19641" y="8514"/>
                  <a:pt x="19662" y="8434"/>
                  <a:pt x="19677" y="8356"/>
                </a:cubicBezTo>
                <a:cubicBezTo>
                  <a:pt x="19681" y="8324"/>
                  <a:pt x="19686" y="8294"/>
                  <a:pt x="19690" y="8262"/>
                </a:cubicBezTo>
                <a:cubicBezTo>
                  <a:pt x="19692" y="8244"/>
                  <a:pt x="19694" y="8224"/>
                  <a:pt x="19696" y="8207"/>
                </a:cubicBezTo>
                <a:cubicBezTo>
                  <a:pt x="19702" y="8125"/>
                  <a:pt x="19704" y="8043"/>
                  <a:pt x="19701" y="7962"/>
                </a:cubicBezTo>
                <a:cubicBezTo>
                  <a:pt x="19701" y="7955"/>
                  <a:pt x="19701" y="7950"/>
                  <a:pt x="19701" y="7944"/>
                </a:cubicBezTo>
                <a:cubicBezTo>
                  <a:pt x="19699" y="7862"/>
                  <a:pt x="19699" y="7774"/>
                  <a:pt x="19692" y="7733"/>
                </a:cubicBezTo>
                <a:cubicBezTo>
                  <a:pt x="19680" y="7674"/>
                  <a:pt x="19663" y="7656"/>
                  <a:pt x="19637" y="7672"/>
                </a:cubicBezTo>
                <a:cubicBezTo>
                  <a:pt x="19586" y="7704"/>
                  <a:pt x="19556" y="7619"/>
                  <a:pt x="19600" y="7562"/>
                </a:cubicBezTo>
                <a:cubicBezTo>
                  <a:pt x="19619" y="7537"/>
                  <a:pt x="19681" y="7502"/>
                  <a:pt x="19737" y="7486"/>
                </a:cubicBezTo>
                <a:cubicBezTo>
                  <a:pt x="19792" y="7470"/>
                  <a:pt x="19922" y="7357"/>
                  <a:pt x="20026" y="7236"/>
                </a:cubicBezTo>
                <a:cubicBezTo>
                  <a:pt x="20131" y="7115"/>
                  <a:pt x="20238" y="6994"/>
                  <a:pt x="20265" y="6967"/>
                </a:cubicBezTo>
                <a:cubicBezTo>
                  <a:pt x="20308" y="6925"/>
                  <a:pt x="20306" y="6921"/>
                  <a:pt x="20246" y="6924"/>
                </a:cubicBezTo>
                <a:cubicBezTo>
                  <a:pt x="20175" y="6929"/>
                  <a:pt x="19840" y="7187"/>
                  <a:pt x="19761" y="7300"/>
                </a:cubicBezTo>
                <a:cubicBezTo>
                  <a:pt x="19722" y="7356"/>
                  <a:pt x="19710" y="7358"/>
                  <a:pt x="19680" y="7300"/>
                </a:cubicBezTo>
                <a:cubicBezTo>
                  <a:pt x="19643" y="7227"/>
                  <a:pt x="19635" y="7245"/>
                  <a:pt x="19865" y="6931"/>
                </a:cubicBezTo>
                <a:cubicBezTo>
                  <a:pt x="19927" y="6845"/>
                  <a:pt x="20069" y="6718"/>
                  <a:pt x="20179" y="6650"/>
                </a:cubicBezTo>
                <a:cubicBezTo>
                  <a:pt x="20289" y="6581"/>
                  <a:pt x="20407" y="6505"/>
                  <a:pt x="20442" y="6482"/>
                </a:cubicBezTo>
                <a:cubicBezTo>
                  <a:pt x="20477" y="6458"/>
                  <a:pt x="20506" y="6401"/>
                  <a:pt x="20506" y="6354"/>
                </a:cubicBezTo>
                <a:cubicBezTo>
                  <a:pt x="20506" y="6238"/>
                  <a:pt x="20535" y="6198"/>
                  <a:pt x="20577" y="6256"/>
                </a:cubicBezTo>
                <a:cubicBezTo>
                  <a:pt x="20602" y="6290"/>
                  <a:pt x="20637" y="6268"/>
                  <a:pt x="20698" y="6186"/>
                </a:cubicBezTo>
                <a:cubicBezTo>
                  <a:pt x="20744" y="6122"/>
                  <a:pt x="20791" y="6084"/>
                  <a:pt x="20801" y="6100"/>
                </a:cubicBezTo>
                <a:cubicBezTo>
                  <a:pt x="20802" y="6100"/>
                  <a:pt x="20804" y="6097"/>
                  <a:pt x="20805" y="6097"/>
                </a:cubicBezTo>
                <a:cubicBezTo>
                  <a:pt x="20806" y="6099"/>
                  <a:pt x="20810" y="6096"/>
                  <a:pt x="20812" y="6097"/>
                </a:cubicBezTo>
                <a:cubicBezTo>
                  <a:pt x="20849" y="6108"/>
                  <a:pt x="20993" y="5987"/>
                  <a:pt x="21012" y="5929"/>
                </a:cubicBezTo>
                <a:cubicBezTo>
                  <a:pt x="21012" y="5924"/>
                  <a:pt x="21013" y="5919"/>
                  <a:pt x="21013" y="5914"/>
                </a:cubicBezTo>
                <a:cubicBezTo>
                  <a:pt x="21007" y="5904"/>
                  <a:pt x="20987" y="5915"/>
                  <a:pt x="20959" y="5947"/>
                </a:cubicBezTo>
                <a:cubicBezTo>
                  <a:pt x="20881" y="6036"/>
                  <a:pt x="20839" y="6006"/>
                  <a:pt x="20684" y="5755"/>
                </a:cubicBezTo>
                <a:cubicBezTo>
                  <a:pt x="20583" y="5591"/>
                  <a:pt x="20562" y="5525"/>
                  <a:pt x="20575" y="5438"/>
                </a:cubicBezTo>
                <a:cubicBezTo>
                  <a:pt x="20585" y="5377"/>
                  <a:pt x="20577" y="5287"/>
                  <a:pt x="20558" y="5239"/>
                </a:cubicBezTo>
                <a:cubicBezTo>
                  <a:pt x="20543" y="5199"/>
                  <a:pt x="20540" y="5148"/>
                  <a:pt x="20545" y="5074"/>
                </a:cubicBezTo>
                <a:cubicBezTo>
                  <a:pt x="20546" y="5051"/>
                  <a:pt x="20554" y="5005"/>
                  <a:pt x="20558" y="4971"/>
                </a:cubicBezTo>
                <a:cubicBezTo>
                  <a:pt x="20564" y="4932"/>
                  <a:pt x="20567" y="4910"/>
                  <a:pt x="20575" y="4858"/>
                </a:cubicBezTo>
                <a:cubicBezTo>
                  <a:pt x="20603" y="4695"/>
                  <a:pt x="20628" y="4505"/>
                  <a:pt x="20632" y="4436"/>
                </a:cubicBezTo>
                <a:cubicBezTo>
                  <a:pt x="20640" y="4288"/>
                  <a:pt x="20703" y="4154"/>
                  <a:pt x="20748" y="4183"/>
                </a:cubicBezTo>
                <a:cubicBezTo>
                  <a:pt x="20802" y="4216"/>
                  <a:pt x="20969" y="3962"/>
                  <a:pt x="21002" y="3795"/>
                </a:cubicBezTo>
                <a:cubicBezTo>
                  <a:pt x="21019" y="3709"/>
                  <a:pt x="21063" y="3616"/>
                  <a:pt x="21098" y="3588"/>
                </a:cubicBezTo>
                <a:cubicBezTo>
                  <a:pt x="21133" y="3559"/>
                  <a:pt x="21186" y="3499"/>
                  <a:pt x="21215" y="3456"/>
                </a:cubicBezTo>
                <a:cubicBezTo>
                  <a:pt x="21243" y="3414"/>
                  <a:pt x="21284" y="3380"/>
                  <a:pt x="21307" y="3380"/>
                </a:cubicBezTo>
                <a:cubicBezTo>
                  <a:pt x="21329" y="3379"/>
                  <a:pt x="21412" y="3287"/>
                  <a:pt x="21489" y="3172"/>
                </a:cubicBezTo>
                <a:cubicBezTo>
                  <a:pt x="21540" y="3096"/>
                  <a:pt x="21570" y="3044"/>
                  <a:pt x="21587" y="3004"/>
                </a:cubicBezTo>
                <a:cubicBezTo>
                  <a:pt x="21593" y="2979"/>
                  <a:pt x="21599" y="2953"/>
                  <a:pt x="21600" y="2928"/>
                </a:cubicBezTo>
                <a:cubicBezTo>
                  <a:pt x="21598" y="2921"/>
                  <a:pt x="21598" y="2913"/>
                  <a:pt x="21594" y="2907"/>
                </a:cubicBezTo>
                <a:cubicBezTo>
                  <a:pt x="21576" y="2877"/>
                  <a:pt x="21561" y="2816"/>
                  <a:pt x="21561" y="2772"/>
                </a:cubicBezTo>
                <a:cubicBezTo>
                  <a:pt x="21561" y="2725"/>
                  <a:pt x="21535" y="2687"/>
                  <a:pt x="21497" y="2678"/>
                </a:cubicBezTo>
                <a:cubicBezTo>
                  <a:pt x="21457" y="2668"/>
                  <a:pt x="21418" y="2609"/>
                  <a:pt x="21393" y="2516"/>
                </a:cubicBezTo>
                <a:cubicBezTo>
                  <a:pt x="21389" y="2500"/>
                  <a:pt x="21382" y="2488"/>
                  <a:pt x="21376" y="2473"/>
                </a:cubicBezTo>
                <a:cubicBezTo>
                  <a:pt x="21345" y="2435"/>
                  <a:pt x="21317" y="2397"/>
                  <a:pt x="21294" y="2354"/>
                </a:cubicBezTo>
                <a:cubicBezTo>
                  <a:pt x="21293" y="2354"/>
                  <a:pt x="21291" y="2351"/>
                  <a:pt x="21290" y="2351"/>
                </a:cubicBezTo>
                <a:cubicBezTo>
                  <a:pt x="21256" y="2341"/>
                  <a:pt x="21224" y="2235"/>
                  <a:pt x="21181" y="2046"/>
                </a:cubicBezTo>
                <a:cubicBezTo>
                  <a:pt x="21162" y="1967"/>
                  <a:pt x="21147" y="1916"/>
                  <a:pt x="21121" y="1783"/>
                </a:cubicBezTo>
                <a:cubicBezTo>
                  <a:pt x="21068" y="1520"/>
                  <a:pt x="21018" y="1315"/>
                  <a:pt x="20993" y="1243"/>
                </a:cubicBezTo>
                <a:cubicBezTo>
                  <a:pt x="20952" y="1180"/>
                  <a:pt x="20897" y="1151"/>
                  <a:pt x="20818" y="1136"/>
                </a:cubicBezTo>
                <a:cubicBezTo>
                  <a:pt x="20781" y="1146"/>
                  <a:pt x="20741" y="1167"/>
                  <a:pt x="20698" y="1206"/>
                </a:cubicBezTo>
                <a:cubicBezTo>
                  <a:pt x="20586" y="1308"/>
                  <a:pt x="20581" y="1307"/>
                  <a:pt x="20543" y="1225"/>
                </a:cubicBezTo>
                <a:cubicBezTo>
                  <a:pt x="20520" y="1173"/>
                  <a:pt x="20496" y="1155"/>
                  <a:pt x="20481" y="1182"/>
                </a:cubicBezTo>
                <a:cubicBezTo>
                  <a:pt x="20429" y="1277"/>
                  <a:pt x="20357" y="1846"/>
                  <a:pt x="20350" y="2220"/>
                </a:cubicBezTo>
                <a:cubicBezTo>
                  <a:pt x="20346" y="2441"/>
                  <a:pt x="20320" y="2724"/>
                  <a:pt x="20291" y="2861"/>
                </a:cubicBezTo>
                <a:cubicBezTo>
                  <a:pt x="20250" y="3063"/>
                  <a:pt x="20222" y="3125"/>
                  <a:pt x="20132" y="3200"/>
                </a:cubicBezTo>
                <a:cubicBezTo>
                  <a:pt x="20109" y="3219"/>
                  <a:pt x="20094" y="3235"/>
                  <a:pt x="20079" y="3255"/>
                </a:cubicBezTo>
                <a:cubicBezTo>
                  <a:pt x="20070" y="3268"/>
                  <a:pt x="20062" y="3282"/>
                  <a:pt x="20053" y="3294"/>
                </a:cubicBezTo>
                <a:cubicBezTo>
                  <a:pt x="20043" y="3314"/>
                  <a:pt x="20034" y="3335"/>
                  <a:pt x="20038" y="3349"/>
                </a:cubicBezTo>
                <a:cubicBezTo>
                  <a:pt x="20067" y="3474"/>
                  <a:pt x="19935" y="3559"/>
                  <a:pt x="19380" y="3777"/>
                </a:cubicBezTo>
                <a:cubicBezTo>
                  <a:pt x="18749" y="4025"/>
                  <a:pt x="18699" y="4065"/>
                  <a:pt x="18590" y="4442"/>
                </a:cubicBezTo>
                <a:cubicBezTo>
                  <a:pt x="18556" y="4559"/>
                  <a:pt x="18495" y="4713"/>
                  <a:pt x="18455" y="4784"/>
                </a:cubicBezTo>
                <a:cubicBezTo>
                  <a:pt x="18394" y="4891"/>
                  <a:pt x="18389" y="4921"/>
                  <a:pt x="18423" y="4955"/>
                </a:cubicBezTo>
                <a:cubicBezTo>
                  <a:pt x="18445" y="4978"/>
                  <a:pt x="18467" y="5078"/>
                  <a:pt x="18472" y="5178"/>
                </a:cubicBezTo>
                <a:cubicBezTo>
                  <a:pt x="18478" y="5340"/>
                  <a:pt x="18468" y="5375"/>
                  <a:pt x="18366" y="5508"/>
                </a:cubicBezTo>
                <a:cubicBezTo>
                  <a:pt x="18203" y="5721"/>
                  <a:pt x="18067" y="5803"/>
                  <a:pt x="17936" y="5767"/>
                </a:cubicBezTo>
                <a:cubicBezTo>
                  <a:pt x="17807" y="5732"/>
                  <a:pt x="17515" y="5851"/>
                  <a:pt x="17492" y="5951"/>
                </a:cubicBezTo>
                <a:cubicBezTo>
                  <a:pt x="17484" y="5986"/>
                  <a:pt x="17497" y="6064"/>
                  <a:pt x="17522" y="6121"/>
                </a:cubicBezTo>
                <a:cubicBezTo>
                  <a:pt x="17547" y="6179"/>
                  <a:pt x="17567" y="6263"/>
                  <a:pt x="17567" y="6308"/>
                </a:cubicBezTo>
                <a:cubicBezTo>
                  <a:pt x="17567" y="6401"/>
                  <a:pt x="17236" y="6995"/>
                  <a:pt x="17184" y="6995"/>
                </a:cubicBezTo>
                <a:cubicBezTo>
                  <a:pt x="17164" y="6995"/>
                  <a:pt x="17123" y="7039"/>
                  <a:pt x="17093" y="7092"/>
                </a:cubicBezTo>
                <a:cubicBezTo>
                  <a:pt x="17064" y="7146"/>
                  <a:pt x="16969" y="7247"/>
                  <a:pt x="16883" y="7318"/>
                </a:cubicBezTo>
                <a:cubicBezTo>
                  <a:pt x="16797" y="7389"/>
                  <a:pt x="16697" y="7514"/>
                  <a:pt x="16661" y="7593"/>
                </a:cubicBezTo>
                <a:cubicBezTo>
                  <a:pt x="16615" y="7694"/>
                  <a:pt x="16572" y="7736"/>
                  <a:pt x="16516" y="7736"/>
                </a:cubicBezTo>
                <a:cubicBezTo>
                  <a:pt x="16473" y="7736"/>
                  <a:pt x="16413" y="7766"/>
                  <a:pt x="16383" y="7804"/>
                </a:cubicBezTo>
                <a:cubicBezTo>
                  <a:pt x="16307" y="7897"/>
                  <a:pt x="16231" y="7891"/>
                  <a:pt x="16099" y="7782"/>
                </a:cubicBezTo>
                <a:cubicBezTo>
                  <a:pt x="16037" y="7731"/>
                  <a:pt x="15970" y="7688"/>
                  <a:pt x="15950" y="7688"/>
                </a:cubicBezTo>
                <a:cubicBezTo>
                  <a:pt x="15889" y="7688"/>
                  <a:pt x="15877" y="7596"/>
                  <a:pt x="15924" y="7480"/>
                </a:cubicBezTo>
                <a:cubicBezTo>
                  <a:pt x="15949" y="7418"/>
                  <a:pt x="15969" y="7319"/>
                  <a:pt x="15969" y="7257"/>
                </a:cubicBezTo>
                <a:cubicBezTo>
                  <a:pt x="15969" y="7196"/>
                  <a:pt x="15989" y="7118"/>
                  <a:pt x="16012" y="7086"/>
                </a:cubicBezTo>
                <a:cubicBezTo>
                  <a:pt x="16036" y="7054"/>
                  <a:pt x="16056" y="6987"/>
                  <a:pt x="16056" y="6937"/>
                </a:cubicBezTo>
                <a:cubicBezTo>
                  <a:pt x="16056" y="6884"/>
                  <a:pt x="16079" y="6834"/>
                  <a:pt x="16112" y="6821"/>
                </a:cubicBezTo>
                <a:cubicBezTo>
                  <a:pt x="16189" y="6788"/>
                  <a:pt x="16187" y="6527"/>
                  <a:pt x="16105" y="6067"/>
                </a:cubicBezTo>
                <a:cubicBezTo>
                  <a:pt x="16078" y="5919"/>
                  <a:pt x="16062" y="5851"/>
                  <a:pt x="16044" y="5801"/>
                </a:cubicBezTo>
                <a:cubicBezTo>
                  <a:pt x="16013" y="5737"/>
                  <a:pt x="15972" y="5726"/>
                  <a:pt x="15898" y="5725"/>
                </a:cubicBezTo>
                <a:cubicBezTo>
                  <a:pt x="15886" y="5724"/>
                  <a:pt x="15878" y="5723"/>
                  <a:pt x="15870" y="5722"/>
                </a:cubicBezTo>
                <a:cubicBezTo>
                  <a:pt x="15846" y="5744"/>
                  <a:pt x="15827" y="5791"/>
                  <a:pt x="15798" y="5883"/>
                </a:cubicBezTo>
                <a:cubicBezTo>
                  <a:pt x="15725" y="6118"/>
                  <a:pt x="15669" y="6155"/>
                  <a:pt x="15591" y="6030"/>
                </a:cubicBezTo>
                <a:cubicBezTo>
                  <a:pt x="15533" y="5935"/>
                  <a:pt x="15534" y="5931"/>
                  <a:pt x="15588" y="5807"/>
                </a:cubicBezTo>
                <a:cubicBezTo>
                  <a:pt x="15715" y="5511"/>
                  <a:pt x="15738" y="5431"/>
                  <a:pt x="15740" y="5254"/>
                </a:cubicBezTo>
                <a:cubicBezTo>
                  <a:pt x="15741" y="5152"/>
                  <a:pt x="15720" y="5020"/>
                  <a:pt x="15695" y="4961"/>
                </a:cubicBezTo>
                <a:cubicBezTo>
                  <a:pt x="15663" y="4888"/>
                  <a:pt x="15659" y="4839"/>
                  <a:pt x="15680" y="4806"/>
                </a:cubicBezTo>
                <a:cubicBezTo>
                  <a:pt x="15687" y="4794"/>
                  <a:pt x="15688" y="4781"/>
                  <a:pt x="15691" y="4769"/>
                </a:cubicBezTo>
                <a:cubicBezTo>
                  <a:pt x="15662" y="4691"/>
                  <a:pt x="15617" y="4630"/>
                  <a:pt x="15565" y="4577"/>
                </a:cubicBezTo>
                <a:cubicBezTo>
                  <a:pt x="15507" y="4547"/>
                  <a:pt x="15424" y="4498"/>
                  <a:pt x="15373" y="4461"/>
                </a:cubicBezTo>
                <a:cubicBezTo>
                  <a:pt x="15320" y="4422"/>
                  <a:pt x="15238" y="4385"/>
                  <a:pt x="15189" y="4381"/>
                </a:cubicBezTo>
                <a:cubicBezTo>
                  <a:pt x="15111" y="4376"/>
                  <a:pt x="15098" y="4393"/>
                  <a:pt x="15089" y="4516"/>
                </a:cubicBezTo>
                <a:cubicBezTo>
                  <a:pt x="15084" y="4592"/>
                  <a:pt x="15062" y="4690"/>
                  <a:pt x="15039" y="4732"/>
                </a:cubicBezTo>
                <a:cubicBezTo>
                  <a:pt x="15015" y="4774"/>
                  <a:pt x="14991" y="4875"/>
                  <a:pt x="14984" y="4958"/>
                </a:cubicBezTo>
                <a:cubicBezTo>
                  <a:pt x="14978" y="5042"/>
                  <a:pt x="14961" y="5130"/>
                  <a:pt x="14946" y="5154"/>
                </a:cubicBezTo>
                <a:cubicBezTo>
                  <a:pt x="14909" y="5215"/>
                  <a:pt x="14857" y="5154"/>
                  <a:pt x="14877" y="5071"/>
                </a:cubicBezTo>
                <a:cubicBezTo>
                  <a:pt x="14886" y="5034"/>
                  <a:pt x="14852" y="5060"/>
                  <a:pt x="14804" y="5129"/>
                </a:cubicBezTo>
                <a:cubicBezTo>
                  <a:pt x="14778" y="5166"/>
                  <a:pt x="14758" y="5204"/>
                  <a:pt x="14743" y="5242"/>
                </a:cubicBezTo>
                <a:cubicBezTo>
                  <a:pt x="14741" y="5250"/>
                  <a:pt x="14738" y="5259"/>
                  <a:pt x="14736" y="5267"/>
                </a:cubicBezTo>
                <a:cubicBezTo>
                  <a:pt x="14724" y="5305"/>
                  <a:pt x="14715" y="5341"/>
                  <a:pt x="14715" y="5377"/>
                </a:cubicBezTo>
                <a:cubicBezTo>
                  <a:pt x="14715" y="5444"/>
                  <a:pt x="14696" y="5585"/>
                  <a:pt x="14674" y="5688"/>
                </a:cubicBezTo>
                <a:cubicBezTo>
                  <a:pt x="14623" y="5922"/>
                  <a:pt x="14651" y="6286"/>
                  <a:pt x="14740" y="6564"/>
                </a:cubicBezTo>
                <a:cubicBezTo>
                  <a:pt x="14818" y="6809"/>
                  <a:pt x="14824" y="7135"/>
                  <a:pt x="14758" y="7456"/>
                </a:cubicBezTo>
                <a:cubicBezTo>
                  <a:pt x="14700" y="7741"/>
                  <a:pt x="14563" y="7975"/>
                  <a:pt x="14450" y="8002"/>
                </a:cubicBezTo>
                <a:cubicBezTo>
                  <a:pt x="14448" y="8003"/>
                  <a:pt x="14448" y="8004"/>
                  <a:pt x="14446" y="8005"/>
                </a:cubicBezTo>
                <a:cubicBezTo>
                  <a:pt x="14441" y="8006"/>
                  <a:pt x="14436" y="8014"/>
                  <a:pt x="14431" y="8014"/>
                </a:cubicBezTo>
                <a:cubicBezTo>
                  <a:pt x="14420" y="8014"/>
                  <a:pt x="14409" y="8004"/>
                  <a:pt x="14397" y="7999"/>
                </a:cubicBezTo>
                <a:cubicBezTo>
                  <a:pt x="14397" y="7999"/>
                  <a:pt x="14395" y="7999"/>
                  <a:pt x="14394" y="7999"/>
                </a:cubicBezTo>
                <a:cubicBezTo>
                  <a:pt x="14320" y="7967"/>
                  <a:pt x="14258" y="7848"/>
                  <a:pt x="14258" y="7715"/>
                </a:cubicBezTo>
                <a:cubicBezTo>
                  <a:pt x="14258" y="7665"/>
                  <a:pt x="14237" y="7587"/>
                  <a:pt x="14209" y="7538"/>
                </a:cubicBezTo>
                <a:cubicBezTo>
                  <a:pt x="14179" y="7484"/>
                  <a:pt x="14159" y="7365"/>
                  <a:pt x="14157" y="7233"/>
                </a:cubicBezTo>
                <a:cubicBezTo>
                  <a:pt x="14155" y="7114"/>
                  <a:pt x="14139" y="6923"/>
                  <a:pt x="14125" y="6808"/>
                </a:cubicBezTo>
                <a:cubicBezTo>
                  <a:pt x="14110" y="6694"/>
                  <a:pt x="14109" y="6537"/>
                  <a:pt x="14119" y="6460"/>
                </a:cubicBezTo>
                <a:cubicBezTo>
                  <a:pt x="14130" y="6384"/>
                  <a:pt x="14138" y="6226"/>
                  <a:pt x="14140" y="6106"/>
                </a:cubicBezTo>
                <a:cubicBezTo>
                  <a:pt x="14142" y="5987"/>
                  <a:pt x="14158" y="5875"/>
                  <a:pt x="14174" y="5859"/>
                </a:cubicBezTo>
                <a:cubicBezTo>
                  <a:pt x="14189" y="5843"/>
                  <a:pt x="14202" y="5769"/>
                  <a:pt x="14202" y="5694"/>
                </a:cubicBezTo>
                <a:cubicBezTo>
                  <a:pt x="14202" y="5619"/>
                  <a:pt x="14227" y="5450"/>
                  <a:pt x="14258" y="5315"/>
                </a:cubicBezTo>
                <a:lnTo>
                  <a:pt x="14313" y="5071"/>
                </a:lnTo>
                <a:lnTo>
                  <a:pt x="14161" y="5349"/>
                </a:lnTo>
                <a:cubicBezTo>
                  <a:pt x="14038" y="5570"/>
                  <a:pt x="14002" y="5612"/>
                  <a:pt x="13988" y="5551"/>
                </a:cubicBezTo>
                <a:cubicBezTo>
                  <a:pt x="13967" y="5466"/>
                  <a:pt x="14031" y="5239"/>
                  <a:pt x="14100" y="5145"/>
                </a:cubicBezTo>
                <a:cubicBezTo>
                  <a:pt x="14125" y="5111"/>
                  <a:pt x="14144" y="5055"/>
                  <a:pt x="14144" y="5022"/>
                </a:cubicBezTo>
                <a:cubicBezTo>
                  <a:pt x="14144" y="4990"/>
                  <a:pt x="14182" y="4834"/>
                  <a:pt x="14228" y="4674"/>
                </a:cubicBezTo>
                <a:cubicBezTo>
                  <a:pt x="14296" y="4442"/>
                  <a:pt x="14326" y="4382"/>
                  <a:pt x="14384" y="4372"/>
                </a:cubicBezTo>
                <a:cubicBezTo>
                  <a:pt x="14424" y="4365"/>
                  <a:pt x="14468" y="4389"/>
                  <a:pt x="14480" y="4424"/>
                </a:cubicBezTo>
                <a:cubicBezTo>
                  <a:pt x="14505" y="4497"/>
                  <a:pt x="14544" y="4465"/>
                  <a:pt x="14589" y="4332"/>
                </a:cubicBezTo>
                <a:cubicBezTo>
                  <a:pt x="14606" y="4282"/>
                  <a:pt x="14662" y="4227"/>
                  <a:pt x="14713" y="4210"/>
                </a:cubicBezTo>
                <a:cubicBezTo>
                  <a:pt x="14764" y="4193"/>
                  <a:pt x="14820" y="4153"/>
                  <a:pt x="14837" y="4125"/>
                </a:cubicBezTo>
                <a:cubicBezTo>
                  <a:pt x="14880" y="4056"/>
                  <a:pt x="15065" y="4061"/>
                  <a:pt x="15108" y="4131"/>
                </a:cubicBezTo>
                <a:cubicBezTo>
                  <a:pt x="15135" y="4174"/>
                  <a:pt x="15149" y="4174"/>
                  <a:pt x="15176" y="4131"/>
                </a:cubicBezTo>
                <a:cubicBezTo>
                  <a:pt x="15195" y="4100"/>
                  <a:pt x="15261" y="4076"/>
                  <a:pt x="15322" y="4076"/>
                </a:cubicBezTo>
                <a:lnTo>
                  <a:pt x="15433" y="4076"/>
                </a:lnTo>
                <a:lnTo>
                  <a:pt x="15353" y="3914"/>
                </a:lnTo>
                <a:cubicBezTo>
                  <a:pt x="15285" y="3780"/>
                  <a:pt x="15254" y="3755"/>
                  <a:pt x="15166" y="3762"/>
                </a:cubicBezTo>
                <a:cubicBezTo>
                  <a:pt x="15055" y="3770"/>
                  <a:pt x="14971" y="3692"/>
                  <a:pt x="14971" y="3578"/>
                </a:cubicBezTo>
                <a:cubicBezTo>
                  <a:pt x="14971" y="3571"/>
                  <a:pt x="14969" y="3571"/>
                  <a:pt x="14969" y="3566"/>
                </a:cubicBezTo>
                <a:cubicBezTo>
                  <a:pt x="14959" y="3561"/>
                  <a:pt x="14949" y="3554"/>
                  <a:pt x="14935" y="3554"/>
                </a:cubicBezTo>
                <a:cubicBezTo>
                  <a:pt x="14915" y="3579"/>
                  <a:pt x="14829" y="3627"/>
                  <a:pt x="14743" y="3658"/>
                </a:cubicBezTo>
                <a:cubicBezTo>
                  <a:pt x="14657" y="3689"/>
                  <a:pt x="14549" y="3756"/>
                  <a:pt x="14505" y="3807"/>
                </a:cubicBezTo>
                <a:cubicBezTo>
                  <a:pt x="14442" y="3879"/>
                  <a:pt x="14347" y="3888"/>
                  <a:pt x="14253" y="3853"/>
                </a:cubicBezTo>
                <a:cubicBezTo>
                  <a:pt x="14239" y="3849"/>
                  <a:pt x="14225" y="3842"/>
                  <a:pt x="14211" y="3835"/>
                </a:cubicBezTo>
                <a:cubicBezTo>
                  <a:pt x="14196" y="3827"/>
                  <a:pt x="14183" y="3821"/>
                  <a:pt x="14168" y="3810"/>
                </a:cubicBezTo>
                <a:cubicBezTo>
                  <a:pt x="14167" y="3809"/>
                  <a:pt x="14164" y="3806"/>
                  <a:pt x="14162" y="3804"/>
                </a:cubicBezTo>
                <a:cubicBezTo>
                  <a:pt x="14132" y="3781"/>
                  <a:pt x="14101" y="3757"/>
                  <a:pt x="14076" y="3722"/>
                </a:cubicBezTo>
                <a:cubicBezTo>
                  <a:pt x="14008" y="3629"/>
                  <a:pt x="13967" y="3609"/>
                  <a:pt x="13864" y="3621"/>
                </a:cubicBezTo>
                <a:cubicBezTo>
                  <a:pt x="13704" y="3640"/>
                  <a:pt x="13682" y="3568"/>
                  <a:pt x="13792" y="3389"/>
                </a:cubicBezTo>
                <a:cubicBezTo>
                  <a:pt x="13883" y="3242"/>
                  <a:pt x="13921" y="3171"/>
                  <a:pt x="13927" y="3136"/>
                </a:cubicBezTo>
                <a:cubicBezTo>
                  <a:pt x="13902" y="3133"/>
                  <a:pt x="13852" y="3163"/>
                  <a:pt x="13794" y="3209"/>
                </a:cubicBezTo>
                <a:cubicBezTo>
                  <a:pt x="13759" y="3250"/>
                  <a:pt x="13723" y="3295"/>
                  <a:pt x="13683" y="3349"/>
                </a:cubicBezTo>
                <a:cubicBezTo>
                  <a:pt x="13584" y="3484"/>
                  <a:pt x="13401" y="3680"/>
                  <a:pt x="13275" y="3783"/>
                </a:cubicBezTo>
                <a:cubicBezTo>
                  <a:pt x="13062" y="3958"/>
                  <a:pt x="13040" y="3965"/>
                  <a:pt x="12955" y="3908"/>
                </a:cubicBezTo>
                <a:cubicBezTo>
                  <a:pt x="12886" y="3861"/>
                  <a:pt x="12869" y="3825"/>
                  <a:pt x="12880" y="3752"/>
                </a:cubicBezTo>
                <a:cubicBezTo>
                  <a:pt x="12882" y="3739"/>
                  <a:pt x="12881" y="3735"/>
                  <a:pt x="12882" y="3725"/>
                </a:cubicBezTo>
                <a:cubicBezTo>
                  <a:pt x="12868" y="3709"/>
                  <a:pt x="12855" y="3690"/>
                  <a:pt x="12841" y="3685"/>
                </a:cubicBezTo>
                <a:cubicBezTo>
                  <a:pt x="12817" y="3698"/>
                  <a:pt x="12789" y="3720"/>
                  <a:pt x="12732" y="3777"/>
                </a:cubicBezTo>
                <a:cubicBezTo>
                  <a:pt x="12619" y="3889"/>
                  <a:pt x="12478" y="3927"/>
                  <a:pt x="12450" y="3853"/>
                </a:cubicBezTo>
                <a:cubicBezTo>
                  <a:pt x="12429" y="3797"/>
                  <a:pt x="12673" y="3413"/>
                  <a:pt x="12878" y="3148"/>
                </a:cubicBezTo>
                <a:cubicBezTo>
                  <a:pt x="12888" y="3134"/>
                  <a:pt x="12895" y="3129"/>
                  <a:pt x="12903" y="3117"/>
                </a:cubicBezTo>
                <a:cubicBezTo>
                  <a:pt x="12923" y="3089"/>
                  <a:pt x="12942" y="3060"/>
                  <a:pt x="12950" y="3059"/>
                </a:cubicBezTo>
                <a:cubicBezTo>
                  <a:pt x="12953" y="3059"/>
                  <a:pt x="12964" y="3044"/>
                  <a:pt x="12969" y="3041"/>
                </a:cubicBezTo>
                <a:cubicBezTo>
                  <a:pt x="13009" y="2994"/>
                  <a:pt x="13053" y="2942"/>
                  <a:pt x="13081" y="2919"/>
                </a:cubicBezTo>
                <a:cubicBezTo>
                  <a:pt x="13271" y="2765"/>
                  <a:pt x="13280" y="2753"/>
                  <a:pt x="13224" y="2742"/>
                </a:cubicBezTo>
                <a:cubicBezTo>
                  <a:pt x="13205" y="2738"/>
                  <a:pt x="13104" y="2714"/>
                  <a:pt x="13002" y="2690"/>
                </a:cubicBezTo>
                <a:cubicBezTo>
                  <a:pt x="12871" y="2659"/>
                  <a:pt x="12791" y="2661"/>
                  <a:pt x="12724" y="2699"/>
                </a:cubicBezTo>
                <a:cubicBezTo>
                  <a:pt x="12643" y="2746"/>
                  <a:pt x="12616" y="2737"/>
                  <a:pt x="12508" y="2641"/>
                </a:cubicBezTo>
                <a:cubicBezTo>
                  <a:pt x="12438" y="2579"/>
                  <a:pt x="12368" y="2548"/>
                  <a:pt x="12348" y="2568"/>
                </a:cubicBezTo>
                <a:cubicBezTo>
                  <a:pt x="12326" y="2590"/>
                  <a:pt x="12282" y="2551"/>
                  <a:pt x="12232" y="2461"/>
                </a:cubicBezTo>
                <a:cubicBezTo>
                  <a:pt x="12198" y="2400"/>
                  <a:pt x="12158" y="2362"/>
                  <a:pt x="12117" y="2339"/>
                </a:cubicBezTo>
                <a:cubicBezTo>
                  <a:pt x="12079" y="2325"/>
                  <a:pt x="12039" y="2319"/>
                  <a:pt x="11995" y="2333"/>
                </a:cubicBezTo>
                <a:cubicBezTo>
                  <a:pt x="11987" y="2335"/>
                  <a:pt x="11978" y="2338"/>
                  <a:pt x="11970" y="2339"/>
                </a:cubicBezTo>
                <a:cubicBezTo>
                  <a:pt x="11953" y="2348"/>
                  <a:pt x="11937" y="2353"/>
                  <a:pt x="11921" y="2369"/>
                </a:cubicBezTo>
                <a:cubicBezTo>
                  <a:pt x="11880" y="2411"/>
                  <a:pt x="11849" y="2415"/>
                  <a:pt x="11799" y="2375"/>
                </a:cubicBezTo>
                <a:cubicBezTo>
                  <a:pt x="11763" y="2347"/>
                  <a:pt x="11676" y="2293"/>
                  <a:pt x="11606" y="2259"/>
                </a:cubicBezTo>
                <a:cubicBezTo>
                  <a:pt x="11486" y="2202"/>
                  <a:pt x="11477" y="2188"/>
                  <a:pt x="11463" y="2015"/>
                </a:cubicBezTo>
                <a:cubicBezTo>
                  <a:pt x="11454" y="1913"/>
                  <a:pt x="11437" y="1803"/>
                  <a:pt x="11425" y="1771"/>
                </a:cubicBezTo>
                <a:cubicBezTo>
                  <a:pt x="11418" y="1753"/>
                  <a:pt x="11411" y="1744"/>
                  <a:pt x="11404" y="1734"/>
                </a:cubicBezTo>
                <a:cubicBezTo>
                  <a:pt x="11388" y="1721"/>
                  <a:pt x="11371" y="1723"/>
                  <a:pt x="11356" y="1750"/>
                </a:cubicBezTo>
                <a:cubicBezTo>
                  <a:pt x="11351" y="1767"/>
                  <a:pt x="11348" y="1791"/>
                  <a:pt x="11348" y="1820"/>
                </a:cubicBezTo>
                <a:cubicBezTo>
                  <a:pt x="11348" y="1851"/>
                  <a:pt x="11344" y="1884"/>
                  <a:pt x="11337" y="1914"/>
                </a:cubicBezTo>
                <a:lnTo>
                  <a:pt x="11335" y="1966"/>
                </a:lnTo>
                <a:lnTo>
                  <a:pt x="11320" y="1966"/>
                </a:lnTo>
                <a:cubicBezTo>
                  <a:pt x="11318" y="1970"/>
                  <a:pt x="11316" y="1978"/>
                  <a:pt x="11314" y="1982"/>
                </a:cubicBezTo>
                <a:cubicBezTo>
                  <a:pt x="11219" y="2137"/>
                  <a:pt x="8713" y="1956"/>
                  <a:pt x="7244" y="1689"/>
                </a:cubicBezTo>
                <a:cubicBezTo>
                  <a:pt x="6500" y="1553"/>
                  <a:pt x="5340" y="1239"/>
                  <a:pt x="4334" y="919"/>
                </a:cubicBezTo>
                <a:cubicBezTo>
                  <a:pt x="4303" y="912"/>
                  <a:pt x="4214" y="887"/>
                  <a:pt x="4194" y="883"/>
                </a:cubicBezTo>
                <a:cubicBezTo>
                  <a:pt x="4182" y="880"/>
                  <a:pt x="4107" y="849"/>
                  <a:pt x="4087" y="843"/>
                </a:cubicBezTo>
                <a:cubicBezTo>
                  <a:pt x="3707" y="718"/>
                  <a:pt x="3356" y="595"/>
                  <a:pt x="3076" y="483"/>
                </a:cubicBezTo>
                <a:cubicBezTo>
                  <a:pt x="2597" y="291"/>
                  <a:pt x="2125" y="97"/>
                  <a:pt x="2027" y="49"/>
                </a:cubicBezTo>
                <a:cubicBezTo>
                  <a:pt x="1950" y="11"/>
                  <a:pt x="1906" y="-3"/>
                  <a:pt x="1880" y="0"/>
                </a:cubicBezTo>
                <a:close/>
                <a:moveTo>
                  <a:pt x="15479" y="4045"/>
                </a:moveTo>
                <a:cubicBezTo>
                  <a:pt x="15459" y="4058"/>
                  <a:pt x="15475" y="4070"/>
                  <a:pt x="15514" y="4070"/>
                </a:cubicBezTo>
                <a:cubicBezTo>
                  <a:pt x="15516" y="4070"/>
                  <a:pt x="15515" y="4070"/>
                  <a:pt x="15516" y="4070"/>
                </a:cubicBezTo>
                <a:cubicBezTo>
                  <a:pt x="15528" y="4063"/>
                  <a:pt x="15539" y="4053"/>
                  <a:pt x="15548" y="4045"/>
                </a:cubicBezTo>
                <a:cubicBezTo>
                  <a:pt x="15528" y="4034"/>
                  <a:pt x="15498" y="4033"/>
                  <a:pt x="15479" y="404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64" name="Google Shape;564;p7"/>
          <p:cNvSpPr/>
          <p:nvPr/>
        </p:nvSpPr>
        <p:spPr>
          <a:xfrm>
            <a:off x="688531" y="2748810"/>
            <a:ext cx="91174" cy="9613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780027" y="2240076"/>
            <a:ext cx="91174" cy="9613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2089565" y="2748810"/>
            <a:ext cx="91174" cy="9613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1747441" y="3107568"/>
            <a:ext cx="91174" cy="9613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2801506" y="2392783"/>
            <a:ext cx="91174" cy="9613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2607355" y="2748810"/>
            <a:ext cx="91174" cy="9613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0" name="Google Shape;570;p7"/>
          <p:cNvCxnSpPr/>
          <p:nvPr/>
        </p:nvCxnSpPr>
        <p:spPr>
          <a:xfrm flipH="1">
            <a:off x="741962" y="2355601"/>
            <a:ext cx="64921" cy="36602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71" name="Google Shape;571;p7"/>
          <p:cNvCxnSpPr/>
          <p:nvPr/>
        </p:nvCxnSpPr>
        <p:spPr>
          <a:xfrm>
            <a:off x="880565" y="2321966"/>
            <a:ext cx="1175824" cy="441732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72" name="Google Shape;572;p7"/>
          <p:cNvCxnSpPr/>
          <p:nvPr/>
        </p:nvCxnSpPr>
        <p:spPr>
          <a:xfrm flipH="1">
            <a:off x="1837732" y="2851429"/>
            <a:ext cx="238392" cy="247872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73" name="Google Shape;573;p7"/>
          <p:cNvCxnSpPr/>
          <p:nvPr/>
        </p:nvCxnSpPr>
        <p:spPr>
          <a:xfrm>
            <a:off x="788587" y="2818526"/>
            <a:ext cx="926084" cy="31188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74" name="Google Shape;574;p7"/>
          <p:cNvCxnSpPr/>
          <p:nvPr/>
        </p:nvCxnSpPr>
        <p:spPr>
          <a:xfrm>
            <a:off x="2197352" y="2790070"/>
            <a:ext cx="380480" cy="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75" name="Google Shape;575;p7"/>
          <p:cNvCxnSpPr/>
          <p:nvPr/>
        </p:nvCxnSpPr>
        <p:spPr>
          <a:xfrm flipH="1" rot="10800000">
            <a:off x="2680742" y="2493974"/>
            <a:ext cx="123511" cy="23907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76" name="Google Shape;576;p7"/>
          <p:cNvCxnSpPr/>
          <p:nvPr/>
        </p:nvCxnSpPr>
        <p:spPr>
          <a:xfrm flipH="1">
            <a:off x="2197136" y="2465835"/>
            <a:ext cx="573090" cy="27506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77" name="Google Shape;577;p7"/>
          <p:cNvSpPr txBox="1"/>
          <p:nvPr/>
        </p:nvSpPr>
        <p:spPr>
          <a:xfrm>
            <a:off x="3231671" y="3506464"/>
            <a:ext cx="2179119" cy="545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“Myoglobin holds oxygen in muscles.”</a:t>
            </a:r>
            <a:endParaRPr/>
          </a:p>
        </p:txBody>
      </p:sp>
      <p:sp>
        <p:nvSpPr>
          <p:cNvPr id="578" name="Google Shape;578;p7"/>
          <p:cNvSpPr/>
          <p:nvPr/>
        </p:nvSpPr>
        <p:spPr>
          <a:xfrm>
            <a:off x="3660055" y="2397682"/>
            <a:ext cx="921285" cy="618332"/>
          </a:xfrm>
          <a:custGeom>
            <a:rect b="b" l="l" r="r" t="t"/>
            <a:pathLst>
              <a:path extrusionOk="0" h="21586" w="21600">
                <a:moveTo>
                  <a:pt x="20980" y="12110"/>
                </a:moveTo>
                <a:cubicBezTo>
                  <a:pt x="21272" y="16503"/>
                  <a:pt x="21357" y="17578"/>
                  <a:pt x="21600" y="21586"/>
                </a:cubicBezTo>
                <a:cubicBezTo>
                  <a:pt x="19737" y="13592"/>
                  <a:pt x="201" y="21600"/>
                  <a:pt x="159" y="10926"/>
                </a:cubicBezTo>
                <a:cubicBezTo>
                  <a:pt x="151" y="8952"/>
                  <a:pt x="8" y="1974"/>
                  <a:pt x="0" y="0"/>
                </a:cubicBezTo>
                <a:cubicBezTo>
                  <a:pt x="634" y="7806"/>
                  <a:pt x="19824" y="1788"/>
                  <a:pt x="20980" y="12110"/>
                </a:cubicBezTo>
                <a:close/>
              </a:path>
            </a:pathLst>
          </a:custGeom>
          <a:gradFill>
            <a:gsLst>
              <a:gs pos="0">
                <a:srgbClr val="202020"/>
              </a:gs>
              <a:gs pos="100000">
                <a:srgbClr val="D5D5D5"/>
              </a:gs>
            </a:gsLst>
            <a:lin ang="11202590" scaled="0"/>
          </a:gradFill>
          <a:ln>
            <a:noFill/>
          </a:ln>
        </p:spPr>
        <p:txBody>
          <a:bodyPr anchorCtr="0" anchor="ctr" bIns="44975" lIns="44975" spcFirstLastPara="1" rIns="44975" wrap="square" tIns="44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9" name="Google Shape;579;p7"/>
          <p:cNvCxnSpPr/>
          <p:nvPr/>
        </p:nvCxnSpPr>
        <p:spPr>
          <a:xfrm rot="10800000">
            <a:off x="3734308" y="2587594"/>
            <a:ext cx="82045" cy="86508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80" name="Google Shape;580;p7"/>
          <p:cNvSpPr txBox="1"/>
          <p:nvPr/>
        </p:nvSpPr>
        <p:spPr>
          <a:xfrm>
            <a:off x="3796681" y="2463371"/>
            <a:ext cx="246328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581" name="Google Shape;581;p7"/>
          <p:cNvSpPr txBox="1"/>
          <p:nvPr/>
        </p:nvSpPr>
        <p:spPr>
          <a:xfrm>
            <a:off x="4042540" y="2512102"/>
            <a:ext cx="255946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582" name="Google Shape;582;p7"/>
          <p:cNvSpPr txBox="1"/>
          <p:nvPr/>
        </p:nvSpPr>
        <p:spPr>
          <a:xfrm>
            <a:off x="4279550" y="2523669"/>
            <a:ext cx="247931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583" name="Google Shape;583;p7"/>
          <p:cNvSpPr/>
          <p:nvPr/>
        </p:nvSpPr>
        <p:spPr>
          <a:xfrm>
            <a:off x="4112630" y="2732684"/>
            <a:ext cx="468091" cy="662371"/>
          </a:xfrm>
          <a:custGeom>
            <a:rect b="b" l="l" r="r" t="t"/>
            <a:pathLst>
              <a:path extrusionOk="0" h="21600" w="21600">
                <a:moveTo>
                  <a:pt x="20413" y="0"/>
                </a:moveTo>
                <a:cubicBezTo>
                  <a:pt x="20803" y="2979"/>
                  <a:pt x="21256" y="5074"/>
                  <a:pt x="21600" y="9026"/>
                </a:cubicBezTo>
                <a:cubicBezTo>
                  <a:pt x="21233" y="13237"/>
                  <a:pt x="7106" y="18937"/>
                  <a:pt x="3024" y="21600"/>
                </a:cubicBezTo>
                <a:cubicBezTo>
                  <a:pt x="2311" y="19217"/>
                  <a:pt x="790" y="16443"/>
                  <a:pt x="0" y="13786"/>
                </a:cubicBezTo>
                <a:cubicBezTo>
                  <a:pt x="6970" y="10050"/>
                  <a:pt x="20729" y="4687"/>
                  <a:pt x="2041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5E5E5E"/>
              </a:gs>
            </a:gsLst>
            <a:lin ang="8057593" scaled="0"/>
          </a:gradFill>
          <a:ln>
            <a:noFill/>
          </a:ln>
        </p:spPr>
        <p:txBody>
          <a:bodyPr anchorCtr="0" anchor="ctr" bIns="44975" lIns="44975" spcFirstLastPara="1" rIns="44975" wrap="square" tIns="44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/>
          <p:nvPr/>
        </p:nvSpPr>
        <p:spPr>
          <a:xfrm>
            <a:off x="4404480" y="2792501"/>
            <a:ext cx="247931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585" name="Google Shape;585;p7"/>
          <p:cNvSpPr txBox="1"/>
          <p:nvPr/>
        </p:nvSpPr>
        <p:spPr>
          <a:xfrm>
            <a:off x="4177249" y="2950813"/>
            <a:ext cx="257549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cxnSp>
        <p:nvCxnSpPr>
          <p:cNvPr id="586" name="Google Shape;586;p7"/>
          <p:cNvCxnSpPr/>
          <p:nvPr/>
        </p:nvCxnSpPr>
        <p:spPr>
          <a:xfrm rot="10800000">
            <a:off x="3943548" y="2698752"/>
            <a:ext cx="113791" cy="28715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87" name="Google Shape;587;p7"/>
          <p:cNvCxnSpPr/>
          <p:nvPr/>
        </p:nvCxnSpPr>
        <p:spPr>
          <a:xfrm rot="10800000">
            <a:off x="4231992" y="2755815"/>
            <a:ext cx="66954" cy="3293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88" name="Google Shape;588;p7"/>
          <p:cNvCxnSpPr/>
          <p:nvPr/>
        </p:nvCxnSpPr>
        <p:spPr>
          <a:xfrm rot="10800000">
            <a:off x="4473240" y="2797746"/>
            <a:ext cx="31134" cy="75834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89" name="Google Shape;589;p7"/>
          <p:cNvCxnSpPr/>
          <p:nvPr/>
        </p:nvCxnSpPr>
        <p:spPr>
          <a:xfrm flipH="1">
            <a:off x="4356412" y="3088472"/>
            <a:ext cx="71969" cy="66587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90" name="Google Shape;590;p7"/>
          <p:cNvCxnSpPr/>
          <p:nvPr/>
        </p:nvCxnSpPr>
        <p:spPr>
          <a:xfrm flipH="1" rot="10800000">
            <a:off x="3845178" y="3228402"/>
            <a:ext cx="336350" cy="123266"/>
          </a:xfrm>
          <a:prstGeom prst="straightConnector1">
            <a:avLst/>
          </a:prstGeom>
          <a:noFill/>
          <a:ln cap="rnd" cmpd="sng" w="254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591" name="Google Shape;591;p7"/>
          <p:cNvSpPr/>
          <p:nvPr/>
        </p:nvSpPr>
        <p:spPr>
          <a:xfrm>
            <a:off x="3660055" y="2000428"/>
            <a:ext cx="706596" cy="717178"/>
          </a:xfrm>
          <a:custGeom>
            <a:rect b="b" l="l" r="r" t="t"/>
            <a:pathLst>
              <a:path extrusionOk="0" h="21600" w="21600">
                <a:moveTo>
                  <a:pt x="16436" y="0"/>
                </a:moveTo>
                <a:cubicBezTo>
                  <a:pt x="18042" y="2161"/>
                  <a:pt x="19859" y="4720"/>
                  <a:pt x="21600" y="7305"/>
                </a:cubicBezTo>
                <a:cubicBezTo>
                  <a:pt x="14914" y="10078"/>
                  <a:pt x="1659" y="15417"/>
                  <a:pt x="207" y="21600"/>
                </a:cubicBezTo>
                <a:cubicBezTo>
                  <a:pt x="197" y="19897"/>
                  <a:pt x="10" y="13877"/>
                  <a:pt x="0" y="12173"/>
                </a:cubicBezTo>
                <a:cubicBezTo>
                  <a:pt x="751" y="5753"/>
                  <a:pt x="11819" y="1595"/>
                  <a:pt x="16436" y="0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4C4C4C"/>
              </a:gs>
            </a:gsLst>
            <a:lin ang="8057593" scaled="0"/>
          </a:gradFill>
          <a:ln>
            <a:noFill/>
          </a:ln>
        </p:spPr>
        <p:txBody>
          <a:bodyPr anchorCtr="0" anchor="ctr" bIns="44975" lIns="44975" spcFirstLastPara="1" rIns="44975" wrap="square" tIns="44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7"/>
          <p:cNvSpPr txBox="1"/>
          <p:nvPr/>
        </p:nvSpPr>
        <p:spPr>
          <a:xfrm>
            <a:off x="3629452" y="2240250"/>
            <a:ext cx="225489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cxnSp>
        <p:nvCxnSpPr>
          <p:cNvPr id="593" name="Google Shape;593;p7"/>
          <p:cNvCxnSpPr/>
          <p:nvPr/>
        </p:nvCxnSpPr>
        <p:spPr>
          <a:xfrm flipH="1" rot="10800000">
            <a:off x="3743024" y="2372815"/>
            <a:ext cx="64613" cy="70332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94" name="Google Shape;594;p7"/>
          <p:cNvSpPr txBox="1"/>
          <p:nvPr/>
        </p:nvSpPr>
        <p:spPr>
          <a:xfrm>
            <a:off x="4036741" y="1965015"/>
            <a:ext cx="271976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595" name="Google Shape;595;p7"/>
          <p:cNvSpPr txBox="1"/>
          <p:nvPr/>
        </p:nvSpPr>
        <p:spPr>
          <a:xfrm>
            <a:off x="3777575" y="2078937"/>
            <a:ext cx="291212" cy="437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cxnSp>
        <p:nvCxnSpPr>
          <p:cNvPr id="596" name="Google Shape;596;p7"/>
          <p:cNvCxnSpPr/>
          <p:nvPr/>
        </p:nvCxnSpPr>
        <p:spPr>
          <a:xfrm flipH="1" rot="10800000">
            <a:off x="3990967" y="2203707"/>
            <a:ext cx="87609" cy="47534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97" name="Google Shape;597;p7"/>
          <p:cNvCxnSpPr/>
          <p:nvPr/>
        </p:nvCxnSpPr>
        <p:spPr>
          <a:xfrm flipH="1" rot="10800000">
            <a:off x="4237760" y="2055853"/>
            <a:ext cx="309273" cy="76883"/>
          </a:xfrm>
          <a:prstGeom prst="straightConnector1">
            <a:avLst/>
          </a:prstGeom>
          <a:noFill/>
          <a:ln cap="rnd" cmpd="sng" w="254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598" name="Google Shape;598;p7"/>
          <p:cNvSpPr txBox="1"/>
          <p:nvPr/>
        </p:nvSpPr>
        <p:spPr>
          <a:xfrm>
            <a:off x="1203308" y="4677080"/>
            <a:ext cx="2594950" cy="34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Pure Graphs</a:t>
            </a:r>
            <a:endParaRPr/>
          </a:p>
        </p:txBody>
      </p:sp>
      <p:sp>
        <p:nvSpPr>
          <p:cNvPr id="599" name="Google Shape;599;p7"/>
          <p:cNvSpPr txBox="1"/>
          <p:nvPr/>
        </p:nvSpPr>
        <p:spPr>
          <a:xfrm>
            <a:off x="8802857" y="4508933"/>
            <a:ext cx="2792021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Text-Attributed Graphs</a:t>
            </a:r>
            <a:endParaRPr/>
          </a:p>
        </p:txBody>
      </p:sp>
      <p:sp>
        <p:nvSpPr>
          <p:cNvPr id="600" name="Google Shape;600;p7"/>
          <p:cNvSpPr txBox="1"/>
          <p:nvPr/>
        </p:nvSpPr>
        <p:spPr>
          <a:xfrm>
            <a:off x="4804206" y="4579490"/>
            <a:ext cx="3744609" cy="34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Text-Paired Graphs</a:t>
            </a:r>
            <a:endParaRPr/>
          </a:p>
        </p:txBody>
      </p:sp>
      <p:grpSp>
        <p:nvGrpSpPr>
          <p:cNvPr id="601" name="Google Shape;601;p7"/>
          <p:cNvGrpSpPr/>
          <p:nvPr/>
        </p:nvGrpSpPr>
        <p:grpSpPr>
          <a:xfrm>
            <a:off x="1095700" y="5184769"/>
            <a:ext cx="1853801" cy="1105651"/>
            <a:chOff x="0" y="0"/>
            <a:chExt cx="4074886" cy="2517258"/>
          </a:xfrm>
        </p:grpSpPr>
        <p:sp>
          <p:nvSpPr>
            <p:cNvPr id="602" name="Google Shape;602;p7"/>
            <p:cNvSpPr/>
            <p:nvPr/>
          </p:nvSpPr>
          <p:spPr>
            <a:xfrm>
              <a:off x="1080423" y="0"/>
              <a:ext cx="473073" cy="473072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0" y="1382720"/>
              <a:ext cx="473072" cy="473073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620109" y="670340"/>
              <a:ext cx="473073" cy="473073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1530659" y="2044186"/>
              <a:ext cx="473073" cy="473072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601813" y="1749076"/>
              <a:ext cx="473073" cy="473073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07" name="Google Shape;607;p7"/>
            <p:cNvCxnSpPr/>
            <p:nvPr/>
          </p:nvCxnSpPr>
          <p:spPr>
            <a:xfrm flipH="1" rot="10800000">
              <a:off x="1939708" y="1133482"/>
              <a:ext cx="783426" cy="97564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08" name="Google Shape;608;p7"/>
            <p:cNvCxnSpPr/>
            <p:nvPr/>
          </p:nvCxnSpPr>
          <p:spPr>
            <a:xfrm flipH="1" rot="10800000">
              <a:off x="1992725" y="2009649"/>
              <a:ext cx="1612237" cy="253239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09" name="Google Shape;609;p7"/>
            <p:cNvCxnSpPr/>
            <p:nvPr/>
          </p:nvCxnSpPr>
          <p:spPr>
            <a:xfrm flipH="1" rot="10800000">
              <a:off x="363511" y="390214"/>
              <a:ext cx="802801" cy="1033806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10" name="Google Shape;610;p7"/>
            <p:cNvCxnSpPr/>
            <p:nvPr/>
          </p:nvCxnSpPr>
          <p:spPr>
            <a:xfrm flipH="1" rot="10800000">
              <a:off x="470191" y="966238"/>
              <a:ext cx="2144159" cy="584782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11" name="Google Shape;611;p7"/>
            <p:cNvCxnSpPr/>
            <p:nvPr/>
          </p:nvCxnSpPr>
          <p:spPr>
            <a:xfrm>
              <a:off x="1526633" y="317372"/>
              <a:ext cx="1130976" cy="46559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12" name="Google Shape;612;p7"/>
            <p:cNvCxnSpPr/>
            <p:nvPr/>
          </p:nvCxnSpPr>
          <p:spPr>
            <a:xfrm>
              <a:off x="464873" y="1739217"/>
              <a:ext cx="1043419" cy="476824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613" name="Google Shape;613;p7"/>
          <p:cNvGrpSpPr/>
          <p:nvPr/>
        </p:nvGrpSpPr>
        <p:grpSpPr>
          <a:xfrm>
            <a:off x="9162468" y="5237049"/>
            <a:ext cx="1853801" cy="1105651"/>
            <a:chOff x="0" y="0"/>
            <a:chExt cx="4074886" cy="2517259"/>
          </a:xfrm>
        </p:grpSpPr>
        <p:sp>
          <p:nvSpPr>
            <p:cNvPr id="614" name="Google Shape;614;p7"/>
            <p:cNvSpPr/>
            <p:nvPr/>
          </p:nvSpPr>
          <p:spPr>
            <a:xfrm>
              <a:off x="1080423" y="0"/>
              <a:ext cx="473073" cy="473072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0" y="1382720"/>
              <a:ext cx="473072" cy="473073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620109" y="670340"/>
              <a:ext cx="473073" cy="473073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1530660" y="2044186"/>
              <a:ext cx="473072" cy="473073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3601813" y="1749076"/>
              <a:ext cx="473073" cy="473073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9" name="Google Shape;619;p7"/>
            <p:cNvCxnSpPr/>
            <p:nvPr/>
          </p:nvCxnSpPr>
          <p:spPr>
            <a:xfrm flipH="1" rot="10800000">
              <a:off x="1939708" y="1133482"/>
              <a:ext cx="783426" cy="97564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20" name="Google Shape;620;p7"/>
            <p:cNvCxnSpPr/>
            <p:nvPr/>
          </p:nvCxnSpPr>
          <p:spPr>
            <a:xfrm flipH="1" rot="10800000">
              <a:off x="1992725" y="2009650"/>
              <a:ext cx="1612237" cy="253238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21" name="Google Shape;621;p7"/>
            <p:cNvCxnSpPr/>
            <p:nvPr/>
          </p:nvCxnSpPr>
          <p:spPr>
            <a:xfrm flipH="1" rot="10800000">
              <a:off x="363511" y="390214"/>
              <a:ext cx="802801" cy="1033806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22" name="Google Shape;622;p7"/>
            <p:cNvCxnSpPr/>
            <p:nvPr/>
          </p:nvCxnSpPr>
          <p:spPr>
            <a:xfrm flipH="1" rot="10800000">
              <a:off x="470191" y="966238"/>
              <a:ext cx="2144159" cy="584782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23" name="Google Shape;623;p7"/>
            <p:cNvCxnSpPr/>
            <p:nvPr/>
          </p:nvCxnSpPr>
          <p:spPr>
            <a:xfrm>
              <a:off x="1526633" y="317372"/>
              <a:ext cx="1130977" cy="46559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24" name="Google Shape;624;p7"/>
            <p:cNvCxnSpPr/>
            <p:nvPr/>
          </p:nvCxnSpPr>
          <p:spPr>
            <a:xfrm>
              <a:off x="464874" y="1739217"/>
              <a:ext cx="1043418" cy="476824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625" name="Google Shape;625;p7"/>
          <p:cNvGrpSpPr/>
          <p:nvPr/>
        </p:nvGrpSpPr>
        <p:grpSpPr>
          <a:xfrm>
            <a:off x="4216207" y="5198404"/>
            <a:ext cx="1853802" cy="1105651"/>
            <a:chOff x="0" y="0"/>
            <a:chExt cx="4074886" cy="2517258"/>
          </a:xfrm>
        </p:grpSpPr>
        <p:sp>
          <p:nvSpPr>
            <p:cNvPr id="626" name="Google Shape;626;p7"/>
            <p:cNvSpPr/>
            <p:nvPr/>
          </p:nvSpPr>
          <p:spPr>
            <a:xfrm>
              <a:off x="1080423" y="0"/>
              <a:ext cx="473073" cy="473072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0" y="1382720"/>
              <a:ext cx="473072" cy="473073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620109" y="670340"/>
              <a:ext cx="473073" cy="473073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30659" y="2044186"/>
              <a:ext cx="473073" cy="473072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3601813" y="1749076"/>
              <a:ext cx="473073" cy="473073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1" name="Google Shape;631;p7"/>
            <p:cNvCxnSpPr/>
            <p:nvPr/>
          </p:nvCxnSpPr>
          <p:spPr>
            <a:xfrm flipH="1" rot="10800000">
              <a:off x="1939708" y="1133482"/>
              <a:ext cx="783426" cy="97564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32" name="Google Shape;632;p7"/>
            <p:cNvCxnSpPr/>
            <p:nvPr/>
          </p:nvCxnSpPr>
          <p:spPr>
            <a:xfrm flipH="1" rot="10800000">
              <a:off x="1992725" y="2009649"/>
              <a:ext cx="1612237" cy="253239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33" name="Google Shape;633;p7"/>
            <p:cNvCxnSpPr/>
            <p:nvPr/>
          </p:nvCxnSpPr>
          <p:spPr>
            <a:xfrm flipH="1" rot="10800000">
              <a:off x="363511" y="390214"/>
              <a:ext cx="802801" cy="1033806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34" name="Google Shape;634;p7"/>
            <p:cNvCxnSpPr/>
            <p:nvPr/>
          </p:nvCxnSpPr>
          <p:spPr>
            <a:xfrm flipH="1" rot="10800000">
              <a:off x="470191" y="966238"/>
              <a:ext cx="2144159" cy="584782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35" name="Google Shape;635;p7"/>
            <p:cNvCxnSpPr/>
            <p:nvPr/>
          </p:nvCxnSpPr>
          <p:spPr>
            <a:xfrm>
              <a:off x="1526633" y="317372"/>
              <a:ext cx="1130976" cy="465591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36" name="Google Shape;636;p7"/>
            <p:cNvCxnSpPr/>
            <p:nvPr/>
          </p:nvCxnSpPr>
          <p:spPr>
            <a:xfrm>
              <a:off x="464873" y="1739217"/>
              <a:ext cx="1043419" cy="476824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637" name="Google Shape;637;p7"/>
          <p:cNvGrpSpPr/>
          <p:nvPr/>
        </p:nvGrpSpPr>
        <p:grpSpPr>
          <a:xfrm>
            <a:off x="6460342" y="5097448"/>
            <a:ext cx="1020525" cy="1005902"/>
            <a:chOff x="0" y="0"/>
            <a:chExt cx="2519196" cy="2835906"/>
          </a:xfrm>
        </p:grpSpPr>
        <p:sp>
          <p:nvSpPr>
            <p:cNvPr id="638" name="Google Shape;638;p7"/>
            <p:cNvSpPr/>
            <p:nvPr/>
          </p:nvSpPr>
          <p:spPr>
            <a:xfrm>
              <a:off x="0" y="0"/>
              <a:ext cx="2519196" cy="2835906"/>
            </a:xfrm>
            <a:prstGeom prst="roundRect">
              <a:avLst>
                <a:gd fmla="val 16107" name="adj"/>
              </a:avLst>
            </a:prstGeom>
            <a:solidFill>
              <a:srgbClr val="FFFFFF"/>
            </a:solidFill>
            <a:ln cap="flat" cmpd="sng" w="762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Line Line" id="639" name="Google Shape;63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323" y="444613"/>
              <a:ext cx="2156548" cy="114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ne Line" id="640" name="Google Shape;640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323" y="711605"/>
              <a:ext cx="2156548" cy="114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ne Line" id="641" name="Google Shape;641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323" y="978596"/>
              <a:ext cx="958911" cy="114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ne Line" id="642" name="Google Shape;64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323" y="1245587"/>
              <a:ext cx="2156548" cy="114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ne Line" id="643" name="Google Shape;64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323" y="1511295"/>
              <a:ext cx="2156548" cy="114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ne Line" id="644" name="Google Shape;64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323" y="1778286"/>
              <a:ext cx="2156548" cy="114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ne Line" id="645" name="Google Shape;645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1323" y="2310987"/>
              <a:ext cx="1880250" cy="114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ne Line" id="646" name="Google Shape;64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323" y="2045278"/>
              <a:ext cx="2156548" cy="1143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7" name="Google Shape;647;p7"/>
          <p:cNvSpPr/>
          <p:nvPr/>
        </p:nvSpPr>
        <p:spPr>
          <a:xfrm>
            <a:off x="5315894" y="5185390"/>
            <a:ext cx="975874" cy="215988"/>
          </a:xfrm>
          <a:custGeom>
            <a:rect b="b" l="l" r="r" t="t"/>
            <a:pathLst>
              <a:path extrusionOk="0" h="20140" w="21600">
                <a:moveTo>
                  <a:pt x="0" y="20140"/>
                </a:moveTo>
                <a:cubicBezTo>
                  <a:pt x="2515" y="8876"/>
                  <a:pt x="5968" y="1808"/>
                  <a:pt x="9691" y="304"/>
                </a:cubicBezTo>
                <a:cubicBezTo>
                  <a:pt x="14056" y="-1460"/>
                  <a:pt x="18397" y="4518"/>
                  <a:pt x="21600" y="16708"/>
                </a:cubicBezTo>
              </a:path>
            </a:pathLst>
          </a:custGeom>
          <a:noFill/>
          <a:ln cap="flat" cmpd="sng" w="76200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8" name="Google Shape;648;p7"/>
          <p:cNvGrpSpPr/>
          <p:nvPr/>
        </p:nvGrpSpPr>
        <p:grpSpPr>
          <a:xfrm>
            <a:off x="9915435" y="5030950"/>
            <a:ext cx="384242" cy="268423"/>
            <a:chOff x="0" y="0"/>
            <a:chExt cx="844610" cy="611125"/>
          </a:xfrm>
        </p:grpSpPr>
        <p:sp>
          <p:nvSpPr>
            <p:cNvPr id="649" name="Google Shape;649;p7"/>
            <p:cNvSpPr/>
            <p:nvPr/>
          </p:nvSpPr>
          <p:spPr>
            <a:xfrm>
              <a:off x="0" y="0"/>
              <a:ext cx="844610" cy="611125"/>
            </a:xfrm>
            <a:custGeom>
              <a:rect b="b" l="l" r="r" t="t"/>
              <a:pathLst>
                <a:path extrusionOk="0" h="21600" w="21600">
                  <a:moveTo>
                    <a:pt x="7397" y="0"/>
                  </a:moveTo>
                  <a:lnTo>
                    <a:pt x="14203" y="0"/>
                  </a:lnTo>
                  <a:cubicBezTo>
                    <a:pt x="15288" y="0"/>
                    <a:pt x="16156" y="0"/>
                    <a:pt x="16861" y="62"/>
                  </a:cubicBezTo>
                  <a:cubicBezTo>
                    <a:pt x="17566" y="125"/>
                    <a:pt x="18108" y="250"/>
                    <a:pt x="18542" y="499"/>
                  </a:cubicBezTo>
                  <a:cubicBezTo>
                    <a:pt x="19169" y="814"/>
                    <a:pt x="19729" y="1313"/>
                    <a:pt x="20189" y="1950"/>
                  </a:cubicBezTo>
                  <a:cubicBezTo>
                    <a:pt x="20650" y="2586"/>
                    <a:pt x="21011" y="3360"/>
                    <a:pt x="21239" y="4226"/>
                  </a:cubicBezTo>
                  <a:cubicBezTo>
                    <a:pt x="21597" y="5404"/>
                    <a:pt x="21600" y="7233"/>
                    <a:pt x="21600" y="10156"/>
                  </a:cubicBezTo>
                  <a:cubicBezTo>
                    <a:pt x="21600" y="13079"/>
                    <a:pt x="21597" y="14908"/>
                    <a:pt x="21239" y="16085"/>
                  </a:cubicBezTo>
                  <a:cubicBezTo>
                    <a:pt x="21011" y="16951"/>
                    <a:pt x="20650" y="17725"/>
                    <a:pt x="20189" y="18362"/>
                  </a:cubicBezTo>
                  <a:cubicBezTo>
                    <a:pt x="19729" y="18998"/>
                    <a:pt x="19169" y="19497"/>
                    <a:pt x="18542" y="19812"/>
                  </a:cubicBezTo>
                  <a:cubicBezTo>
                    <a:pt x="18108" y="20062"/>
                    <a:pt x="17566" y="20187"/>
                    <a:pt x="16861" y="20249"/>
                  </a:cubicBezTo>
                  <a:cubicBezTo>
                    <a:pt x="16156" y="20312"/>
                    <a:pt x="15288" y="20312"/>
                    <a:pt x="14203" y="20312"/>
                  </a:cubicBezTo>
                  <a:lnTo>
                    <a:pt x="7397" y="20312"/>
                  </a:lnTo>
                  <a:lnTo>
                    <a:pt x="4739" y="20249"/>
                  </a:lnTo>
                  <a:lnTo>
                    <a:pt x="946" y="21600"/>
                  </a:lnTo>
                  <a:lnTo>
                    <a:pt x="982" y="18509"/>
                  </a:lnTo>
                  <a:lnTo>
                    <a:pt x="361" y="16085"/>
                  </a:lnTo>
                  <a:cubicBezTo>
                    <a:pt x="3" y="14908"/>
                    <a:pt x="0" y="13079"/>
                    <a:pt x="0" y="10156"/>
                  </a:cubicBezTo>
                  <a:cubicBezTo>
                    <a:pt x="0" y="7233"/>
                    <a:pt x="3" y="5404"/>
                    <a:pt x="361" y="4226"/>
                  </a:cubicBezTo>
                  <a:cubicBezTo>
                    <a:pt x="589" y="3360"/>
                    <a:pt x="950" y="2586"/>
                    <a:pt x="1411" y="1950"/>
                  </a:cubicBezTo>
                  <a:cubicBezTo>
                    <a:pt x="1871" y="1313"/>
                    <a:pt x="2431" y="814"/>
                    <a:pt x="3058" y="499"/>
                  </a:cubicBezTo>
                  <a:cubicBezTo>
                    <a:pt x="3492" y="250"/>
                    <a:pt x="4034" y="125"/>
                    <a:pt x="4739" y="62"/>
                  </a:cubicBezTo>
                  <a:cubicBezTo>
                    <a:pt x="5444" y="0"/>
                    <a:pt x="6312" y="0"/>
                    <a:pt x="739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0" name="Google Shape;650;p7"/>
            <p:cNvCxnSpPr/>
            <p:nvPr/>
          </p:nvCxnSpPr>
          <p:spPr>
            <a:xfrm>
              <a:off x="163817" y="184907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51" name="Google Shape;651;p7"/>
            <p:cNvCxnSpPr/>
            <p:nvPr/>
          </p:nvCxnSpPr>
          <p:spPr>
            <a:xfrm>
              <a:off x="163817" y="389764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52" name="Google Shape;652;p7"/>
            <p:cNvCxnSpPr/>
            <p:nvPr/>
          </p:nvCxnSpPr>
          <p:spPr>
            <a:xfrm>
              <a:off x="163817" y="287335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653" name="Google Shape;653;p7"/>
          <p:cNvGrpSpPr/>
          <p:nvPr/>
        </p:nvGrpSpPr>
        <p:grpSpPr>
          <a:xfrm flipH="1">
            <a:off x="8864182" y="5481183"/>
            <a:ext cx="384242" cy="268424"/>
            <a:chOff x="0" y="0"/>
            <a:chExt cx="844610" cy="611125"/>
          </a:xfrm>
        </p:grpSpPr>
        <p:sp>
          <p:nvSpPr>
            <p:cNvPr id="654" name="Google Shape;654;p7"/>
            <p:cNvSpPr/>
            <p:nvPr/>
          </p:nvSpPr>
          <p:spPr>
            <a:xfrm>
              <a:off x="0" y="0"/>
              <a:ext cx="844610" cy="611125"/>
            </a:xfrm>
            <a:custGeom>
              <a:rect b="b" l="l" r="r" t="t"/>
              <a:pathLst>
                <a:path extrusionOk="0" h="21600" w="21600">
                  <a:moveTo>
                    <a:pt x="7397" y="0"/>
                  </a:moveTo>
                  <a:lnTo>
                    <a:pt x="14203" y="0"/>
                  </a:lnTo>
                  <a:cubicBezTo>
                    <a:pt x="15288" y="0"/>
                    <a:pt x="16156" y="0"/>
                    <a:pt x="16861" y="62"/>
                  </a:cubicBezTo>
                  <a:cubicBezTo>
                    <a:pt x="17566" y="125"/>
                    <a:pt x="18108" y="250"/>
                    <a:pt x="18542" y="499"/>
                  </a:cubicBezTo>
                  <a:cubicBezTo>
                    <a:pt x="19169" y="814"/>
                    <a:pt x="19729" y="1313"/>
                    <a:pt x="20189" y="1950"/>
                  </a:cubicBezTo>
                  <a:cubicBezTo>
                    <a:pt x="20650" y="2586"/>
                    <a:pt x="21011" y="3360"/>
                    <a:pt x="21239" y="4226"/>
                  </a:cubicBezTo>
                  <a:cubicBezTo>
                    <a:pt x="21597" y="5404"/>
                    <a:pt x="21600" y="7233"/>
                    <a:pt x="21600" y="10156"/>
                  </a:cubicBezTo>
                  <a:cubicBezTo>
                    <a:pt x="21600" y="13079"/>
                    <a:pt x="21597" y="14908"/>
                    <a:pt x="21239" y="16085"/>
                  </a:cubicBezTo>
                  <a:cubicBezTo>
                    <a:pt x="21011" y="16951"/>
                    <a:pt x="20650" y="17725"/>
                    <a:pt x="20189" y="18362"/>
                  </a:cubicBezTo>
                  <a:cubicBezTo>
                    <a:pt x="19729" y="18998"/>
                    <a:pt x="19169" y="19497"/>
                    <a:pt x="18542" y="19812"/>
                  </a:cubicBezTo>
                  <a:cubicBezTo>
                    <a:pt x="18108" y="20062"/>
                    <a:pt x="17566" y="20187"/>
                    <a:pt x="16861" y="20249"/>
                  </a:cubicBezTo>
                  <a:cubicBezTo>
                    <a:pt x="16156" y="20312"/>
                    <a:pt x="15288" y="20312"/>
                    <a:pt x="14203" y="20312"/>
                  </a:cubicBezTo>
                  <a:lnTo>
                    <a:pt x="7397" y="20312"/>
                  </a:lnTo>
                  <a:lnTo>
                    <a:pt x="4739" y="20249"/>
                  </a:lnTo>
                  <a:lnTo>
                    <a:pt x="946" y="21600"/>
                  </a:lnTo>
                  <a:lnTo>
                    <a:pt x="982" y="18509"/>
                  </a:lnTo>
                  <a:lnTo>
                    <a:pt x="361" y="16085"/>
                  </a:lnTo>
                  <a:cubicBezTo>
                    <a:pt x="3" y="14908"/>
                    <a:pt x="0" y="13079"/>
                    <a:pt x="0" y="10156"/>
                  </a:cubicBezTo>
                  <a:cubicBezTo>
                    <a:pt x="0" y="7233"/>
                    <a:pt x="3" y="5404"/>
                    <a:pt x="361" y="4226"/>
                  </a:cubicBezTo>
                  <a:cubicBezTo>
                    <a:pt x="589" y="3360"/>
                    <a:pt x="950" y="2586"/>
                    <a:pt x="1411" y="1950"/>
                  </a:cubicBezTo>
                  <a:cubicBezTo>
                    <a:pt x="1871" y="1313"/>
                    <a:pt x="2431" y="814"/>
                    <a:pt x="3058" y="499"/>
                  </a:cubicBezTo>
                  <a:cubicBezTo>
                    <a:pt x="3492" y="250"/>
                    <a:pt x="4034" y="125"/>
                    <a:pt x="4739" y="62"/>
                  </a:cubicBezTo>
                  <a:cubicBezTo>
                    <a:pt x="5444" y="0"/>
                    <a:pt x="6312" y="0"/>
                    <a:pt x="739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5" name="Google Shape;655;p7"/>
            <p:cNvCxnSpPr/>
            <p:nvPr/>
          </p:nvCxnSpPr>
          <p:spPr>
            <a:xfrm>
              <a:off x="163817" y="184907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56" name="Google Shape;656;p7"/>
            <p:cNvCxnSpPr/>
            <p:nvPr/>
          </p:nvCxnSpPr>
          <p:spPr>
            <a:xfrm>
              <a:off x="163817" y="389764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57" name="Google Shape;657;p7"/>
            <p:cNvCxnSpPr/>
            <p:nvPr/>
          </p:nvCxnSpPr>
          <p:spPr>
            <a:xfrm>
              <a:off x="163817" y="287335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658" name="Google Shape;658;p7"/>
          <p:cNvSpPr/>
          <p:nvPr/>
        </p:nvSpPr>
        <p:spPr>
          <a:xfrm flipH="1" rot="10797772">
            <a:off x="3734409" y="4107973"/>
            <a:ext cx="4033340" cy="314632"/>
          </a:xfrm>
          <a:custGeom>
            <a:rect b="b" l="l" r="r" t="t"/>
            <a:pathLst>
              <a:path extrusionOk="0" h="21600" w="21593">
                <a:moveTo>
                  <a:pt x="0" y="21600"/>
                </a:moveTo>
                <a:cubicBezTo>
                  <a:pt x="-1" y="19441"/>
                  <a:pt x="59" y="17323"/>
                  <a:pt x="174" y="15489"/>
                </a:cubicBezTo>
                <a:cubicBezTo>
                  <a:pt x="383" y="12158"/>
                  <a:pt x="745" y="10071"/>
                  <a:pt x="1140" y="9919"/>
                </a:cubicBezTo>
                <a:lnTo>
                  <a:pt x="9957" y="9866"/>
                </a:lnTo>
                <a:cubicBezTo>
                  <a:pt x="10110" y="9779"/>
                  <a:pt x="10260" y="9365"/>
                  <a:pt x="10396" y="8652"/>
                </a:cubicBezTo>
                <a:cubicBezTo>
                  <a:pt x="10726" y="6925"/>
                  <a:pt x="10946" y="3674"/>
                  <a:pt x="10981" y="0"/>
                </a:cubicBezTo>
                <a:cubicBezTo>
                  <a:pt x="10989" y="2296"/>
                  <a:pt x="11075" y="4498"/>
                  <a:pt x="11225" y="6248"/>
                </a:cubicBezTo>
                <a:cubicBezTo>
                  <a:pt x="11420" y="8515"/>
                  <a:pt x="11704" y="9836"/>
                  <a:pt x="12004" y="9870"/>
                </a:cubicBezTo>
                <a:lnTo>
                  <a:pt x="20438" y="10012"/>
                </a:lnTo>
                <a:cubicBezTo>
                  <a:pt x="20780" y="10000"/>
                  <a:pt x="21105" y="11489"/>
                  <a:pt x="21325" y="14080"/>
                </a:cubicBezTo>
                <a:cubicBezTo>
                  <a:pt x="21504" y="16178"/>
                  <a:pt x="21599" y="18848"/>
                  <a:pt x="21593" y="21590"/>
                </a:cubicBezTo>
              </a:path>
            </a:pathLst>
          </a:custGeom>
          <a:noFill/>
          <a:ln cap="flat" cmpd="sng" w="76200">
            <a:solidFill>
              <a:srgbClr val="92929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7"/>
          <p:cNvSpPr/>
          <p:nvPr/>
        </p:nvSpPr>
        <p:spPr>
          <a:xfrm flipH="1" rot="10797772">
            <a:off x="8081127" y="4074126"/>
            <a:ext cx="3282244" cy="314847"/>
          </a:xfrm>
          <a:custGeom>
            <a:rect b="b" l="l" r="r" t="t"/>
            <a:pathLst>
              <a:path extrusionOk="0" h="21600" w="21592">
                <a:moveTo>
                  <a:pt x="0" y="21578"/>
                </a:moveTo>
                <a:cubicBezTo>
                  <a:pt x="-1" y="19421"/>
                  <a:pt x="73" y="17304"/>
                  <a:pt x="214" y="15471"/>
                </a:cubicBezTo>
                <a:cubicBezTo>
                  <a:pt x="470" y="12143"/>
                  <a:pt x="915" y="10058"/>
                  <a:pt x="1401" y="9906"/>
                </a:cubicBezTo>
                <a:lnTo>
                  <a:pt x="11474" y="9859"/>
                </a:lnTo>
                <a:cubicBezTo>
                  <a:pt x="11663" y="9771"/>
                  <a:pt x="11847" y="9357"/>
                  <a:pt x="12015" y="8645"/>
                </a:cubicBezTo>
                <a:cubicBezTo>
                  <a:pt x="12419" y="6920"/>
                  <a:pt x="12689" y="3671"/>
                  <a:pt x="12733" y="0"/>
                </a:cubicBezTo>
                <a:cubicBezTo>
                  <a:pt x="12743" y="2294"/>
                  <a:pt x="12848" y="4495"/>
                  <a:pt x="13033" y="6243"/>
                </a:cubicBezTo>
                <a:cubicBezTo>
                  <a:pt x="13272" y="8508"/>
                  <a:pt x="13621" y="9828"/>
                  <a:pt x="13990" y="9862"/>
                </a:cubicBezTo>
                <a:lnTo>
                  <a:pt x="20173" y="10032"/>
                </a:lnTo>
                <a:cubicBezTo>
                  <a:pt x="20593" y="10019"/>
                  <a:pt x="20992" y="11508"/>
                  <a:pt x="21263" y="14096"/>
                </a:cubicBezTo>
                <a:cubicBezTo>
                  <a:pt x="21482" y="16193"/>
                  <a:pt x="21599" y="18860"/>
                  <a:pt x="21592" y="21600"/>
                </a:cubicBezTo>
              </a:path>
            </a:pathLst>
          </a:custGeom>
          <a:noFill/>
          <a:ln cap="flat" cmpd="sng" w="76200">
            <a:solidFill>
              <a:srgbClr val="92929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7"/>
          <p:cNvSpPr/>
          <p:nvPr/>
        </p:nvSpPr>
        <p:spPr>
          <a:xfrm flipH="1" rot="10797772">
            <a:off x="950122" y="4119835"/>
            <a:ext cx="2011161" cy="314920"/>
          </a:xfrm>
          <a:custGeom>
            <a:rect b="b" l="l" r="r" t="t"/>
            <a:pathLst>
              <a:path extrusionOk="0" h="21600" w="21587">
                <a:moveTo>
                  <a:pt x="0" y="21523"/>
                </a:moveTo>
                <a:cubicBezTo>
                  <a:pt x="-2" y="19367"/>
                  <a:pt x="119" y="17251"/>
                  <a:pt x="349" y="15418"/>
                </a:cubicBezTo>
                <a:cubicBezTo>
                  <a:pt x="767" y="12091"/>
                  <a:pt x="1493" y="10006"/>
                  <a:pt x="2286" y="9854"/>
                </a:cubicBezTo>
                <a:lnTo>
                  <a:pt x="6318" y="9856"/>
                </a:lnTo>
                <a:cubicBezTo>
                  <a:pt x="6627" y="9769"/>
                  <a:pt x="6927" y="9355"/>
                  <a:pt x="7200" y="8643"/>
                </a:cubicBezTo>
                <a:cubicBezTo>
                  <a:pt x="7861" y="6918"/>
                  <a:pt x="8301" y="3670"/>
                  <a:pt x="8372" y="0"/>
                </a:cubicBezTo>
                <a:cubicBezTo>
                  <a:pt x="8388" y="2293"/>
                  <a:pt x="8560" y="4494"/>
                  <a:pt x="8861" y="6242"/>
                </a:cubicBezTo>
                <a:cubicBezTo>
                  <a:pt x="9252" y="8506"/>
                  <a:pt x="9822" y="9826"/>
                  <a:pt x="10424" y="9860"/>
                </a:cubicBezTo>
                <a:lnTo>
                  <a:pt x="19271" y="10034"/>
                </a:lnTo>
                <a:cubicBezTo>
                  <a:pt x="19956" y="10022"/>
                  <a:pt x="20608" y="11510"/>
                  <a:pt x="21049" y="14098"/>
                </a:cubicBezTo>
                <a:cubicBezTo>
                  <a:pt x="21407" y="16194"/>
                  <a:pt x="21598" y="18860"/>
                  <a:pt x="21587" y="21600"/>
                </a:cubicBezTo>
              </a:path>
            </a:pathLst>
          </a:custGeom>
          <a:noFill/>
          <a:ln cap="flat" cmpd="sng" w="76200">
            <a:solidFill>
              <a:srgbClr val="92929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1" name="Google Shape;661;p7"/>
          <p:cNvGrpSpPr/>
          <p:nvPr/>
        </p:nvGrpSpPr>
        <p:grpSpPr>
          <a:xfrm>
            <a:off x="10556940" y="5280508"/>
            <a:ext cx="384242" cy="268423"/>
            <a:chOff x="0" y="0"/>
            <a:chExt cx="844610" cy="611125"/>
          </a:xfrm>
        </p:grpSpPr>
        <p:sp>
          <p:nvSpPr>
            <p:cNvPr id="662" name="Google Shape;662;p7"/>
            <p:cNvSpPr/>
            <p:nvPr/>
          </p:nvSpPr>
          <p:spPr>
            <a:xfrm>
              <a:off x="0" y="0"/>
              <a:ext cx="844610" cy="611125"/>
            </a:xfrm>
            <a:custGeom>
              <a:rect b="b" l="l" r="r" t="t"/>
              <a:pathLst>
                <a:path extrusionOk="0" h="21600" w="21600">
                  <a:moveTo>
                    <a:pt x="7397" y="0"/>
                  </a:moveTo>
                  <a:lnTo>
                    <a:pt x="14203" y="0"/>
                  </a:lnTo>
                  <a:cubicBezTo>
                    <a:pt x="15288" y="0"/>
                    <a:pt x="16156" y="0"/>
                    <a:pt x="16861" y="62"/>
                  </a:cubicBezTo>
                  <a:cubicBezTo>
                    <a:pt x="17566" y="125"/>
                    <a:pt x="18108" y="250"/>
                    <a:pt x="18542" y="499"/>
                  </a:cubicBezTo>
                  <a:cubicBezTo>
                    <a:pt x="19169" y="814"/>
                    <a:pt x="19729" y="1313"/>
                    <a:pt x="20189" y="1950"/>
                  </a:cubicBezTo>
                  <a:cubicBezTo>
                    <a:pt x="20650" y="2586"/>
                    <a:pt x="21011" y="3360"/>
                    <a:pt x="21239" y="4226"/>
                  </a:cubicBezTo>
                  <a:cubicBezTo>
                    <a:pt x="21597" y="5404"/>
                    <a:pt x="21600" y="7233"/>
                    <a:pt x="21600" y="10156"/>
                  </a:cubicBezTo>
                  <a:cubicBezTo>
                    <a:pt x="21600" y="13079"/>
                    <a:pt x="21597" y="14908"/>
                    <a:pt x="21239" y="16085"/>
                  </a:cubicBezTo>
                  <a:cubicBezTo>
                    <a:pt x="21011" y="16951"/>
                    <a:pt x="20650" y="17725"/>
                    <a:pt x="20189" y="18362"/>
                  </a:cubicBezTo>
                  <a:cubicBezTo>
                    <a:pt x="19729" y="18998"/>
                    <a:pt x="19169" y="19497"/>
                    <a:pt x="18542" y="19812"/>
                  </a:cubicBezTo>
                  <a:cubicBezTo>
                    <a:pt x="18108" y="20062"/>
                    <a:pt x="17566" y="20187"/>
                    <a:pt x="16861" y="20249"/>
                  </a:cubicBezTo>
                  <a:cubicBezTo>
                    <a:pt x="16156" y="20312"/>
                    <a:pt x="15288" y="20312"/>
                    <a:pt x="14203" y="20312"/>
                  </a:cubicBezTo>
                  <a:lnTo>
                    <a:pt x="7397" y="20312"/>
                  </a:lnTo>
                  <a:lnTo>
                    <a:pt x="4739" y="20249"/>
                  </a:lnTo>
                  <a:lnTo>
                    <a:pt x="946" y="21600"/>
                  </a:lnTo>
                  <a:lnTo>
                    <a:pt x="982" y="18509"/>
                  </a:lnTo>
                  <a:lnTo>
                    <a:pt x="361" y="16085"/>
                  </a:lnTo>
                  <a:cubicBezTo>
                    <a:pt x="3" y="14908"/>
                    <a:pt x="0" y="13079"/>
                    <a:pt x="0" y="10156"/>
                  </a:cubicBezTo>
                  <a:cubicBezTo>
                    <a:pt x="0" y="7233"/>
                    <a:pt x="3" y="5404"/>
                    <a:pt x="361" y="4226"/>
                  </a:cubicBezTo>
                  <a:cubicBezTo>
                    <a:pt x="589" y="3360"/>
                    <a:pt x="950" y="2586"/>
                    <a:pt x="1411" y="1950"/>
                  </a:cubicBezTo>
                  <a:cubicBezTo>
                    <a:pt x="1871" y="1313"/>
                    <a:pt x="2431" y="814"/>
                    <a:pt x="3058" y="499"/>
                  </a:cubicBezTo>
                  <a:cubicBezTo>
                    <a:pt x="3492" y="250"/>
                    <a:pt x="4034" y="125"/>
                    <a:pt x="4739" y="62"/>
                  </a:cubicBezTo>
                  <a:cubicBezTo>
                    <a:pt x="5444" y="0"/>
                    <a:pt x="6312" y="0"/>
                    <a:pt x="739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3" name="Google Shape;663;p7"/>
            <p:cNvCxnSpPr/>
            <p:nvPr/>
          </p:nvCxnSpPr>
          <p:spPr>
            <a:xfrm>
              <a:off x="163817" y="184907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64" name="Google Shape;664;p7"/>
            <p:cNvCxnSpPr/>
            <p:nvPr/>
          </p:nvCxnSpPr>
          <p:spPr>
            <a:xfrm>
              <a:off x="163817" y="389764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65" name="Google Shape;665;p7"/>
            <p:cNvCxnSpPr/>
            <p:nvPr/>
          </p:nvCxnSpPr>
          <p:spPr>
            <a:xfrm>
              <a:off x="163817" y="287335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666" name="Google Shape;666;p7"/>
          <p:cNvGrpSpPr/>
          <p:nvPr/>
        </p:nvGrpSpPr>
        <p:grpSpPr>
          <a:xfrm>
            <a:off x="10967325" y="5719352"/>
            <a:ext cx="384242" cy="268423"/>
            <a:chOff x="0" y="0"/>
            <a:chExt cx="844610" cy="611125"/>
          </a:xfrm>
        </p:grpSpPr>
        <p:sp>
          <p:nvSpPr>
            <p:cNvPr id="667" name="Google Shape;667;p7"/>
            <p:cNvSpPr/>
            <p:nvPr/>
          </p:nvSpPr>
          <p:spPr>
            <a:xfrm>
              <a:off x="0" y="0"/>
              <a:ext cx="844610" cy="611125"/>
            </a:xfrm>
            <a:custGeom>
              <a:rect b="b" l="l" r="r" t="t"/>
              <a:pathLst>
                <a:path extrusionOk="0" h="21600" w="21600">
                  <a:moveTo>
                    <a:pt x="7397" y="0"/>
                  </a:moveTo>
                  <a:lnTo>
                    <a:pt x="14203" y="0"/>
                  </a:lnTo>
                  <a:cubicBezTo>
                    <a:pt x="15288" y="0"/>
                    <a:pt x="16156" y="0"/>
                    <a:pt x="16861" y="62"/>
                  </a:cubicBezTo>
                  <a:cubicBezTo>
                    <a:pt x="17566" y="125"/>
                    <a:pt x="18108" y="250"/>
                    <a:pt x="18542" y="499"/>
                  </a:cubicBezTo>
                  <a:cubicBezTo>
                    <a:pt x="19169" y="814"/>
                    <a:pt x="19729" y="1313"/>
                    <a:pt x="20189" y="1950"/>
                  </a:cubicBezTo>
                  <a:cubicBezTo>
                    <a:pt x="20650" y="2586"/>
                    <a:pt x="21011" y="3360"/>
                    <a:pt x="21239" y="4226"/>
                  </a:cubicBezTo>
                  <a:cubicBezTo>
                    <a:pt x="21597" y="5404"/>
                    <a:pt x="21600" y="7233"/>
                    <a:pt x="21600" y="10156"/>
                  </a:cubicBezTo>
                  <a:cubicBezTo>
                    <a:pt x="21600" y="13079"/>
                    <a:pt x="21597" y="14908"/>
                    <a:pt x="21239" y="16085"/>
                  </a:cubicBezTo>
                  <a:cubicBezTo>
                    <a:pt x="21011" y="16951"/>
                    <a:pt x="20650" y="17725"/>
                    <a:pt x="20189" y="18362"/>
                  </a:cubicBezTo>
                  <a:cubicBezTo>
                    <a:pt x="19729" y="18998"/>
                    <a:pt x="19169" y="19497"/>
                    <a:pt x="18542" y="19812"/>
                  </a:cubicBezTo>
                  <a:cubicBezTo>
                    <a:pt x="18108" y="20062"/>
                    <a:pt x="17566" y="20187"/>
                    <a:pt x="16861" y="20249"/>
                  </a:cubicBezTo>
                  <a:cubicBezTo>
                    <a:pt x="16156" y="20312"/>
                    <a:pt x="15288" y="20312"/>
                    <a:pt x="14203" y="20312"/>
                  </a:cubicBezTo>
                  <a:lnTo>
                    <a:pt x="7397" y="20312"/>
                  </a:lnTo>
                  <a:lnTo>
                    <a:pt x="4739" y="20249"/>
                  </a:lnTo>
                  <a:lnTo>
                    <a:pt x="946" y="21600"/>
                  </a:lnTo>
                  <a:lnTo>
                    <a:pt x="982" y="18509"/>
                  </a:lnTo>
                  <a:lnTo>
                    <a:pt x="361" y="16085"/>
                  </a:lnTo>
                  <a:cubicBezTo>
                    <a:pt x="3" y="14908"/>
                    <a:pt x="0" y="13079"/>
                    <a:pt x="0" y="10156"/>
                  </a:cubicBezTo>
                  <a:cubicBezTo>
                    <a:pt x="0" y="7233"/>
                    <a:pt x="3" y="5404"/>
                    <a:pt x="361" y="4226"/>
                  </a:cubicBezTo>
                  <a:cubicBezTo>
                    <a:pt x="589" y="3360"/>
                    <a:pt x="950" y="2586"/>
                    <a:pt x="1411" y="1950"/>
                  </a:cubicBezTo>
                  <a:cubicBezTo>
                    <a:pt x="1871" y="1313"/>
                    <a:pt x="2431" y="814"/>
                    <a:pt x="3058" y="499"/>
                  </a:cubicBezTo>
                  <a:cubicBezTo>
                    <a:pt x="3492" y="250"/>
                    <a:pt x="4034" y="125"/>
                    <a:pt x="4739" y="62"/>
                  </a:cubicBezTo>
                  <a:cubicBezTo>
                    <a:pt x="5444" y="0"/>
                    <a:pt x="6312" y="0"/>
                    <a:pt x="739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8" name="Google Shape;668;p7"/>
            <p:cNvCxnSpPr/>
            <p:nvPr/>
          </p:nvCxnSpPr>
          <p:spPr>
            <a:xfrm>
              <a:off x="163817" y="184907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69" name="Google Shape;669;p7"/>
            <p:cNvCxnSpPr/>
            <p:nvPr/>
          </p:nvCxnSpPr>
          <p:spPr>
            <a:xfrm>
              <a:off x="163817" y="389764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70" name="Google Shape;670;p7"/>
            <p:cNvCxnSpPr/>
            <p:nvPr/>
          </p:nvCxnSpPr>
          <p:spPr>
            <a:xfrm>
              <a:off x="163817" y="287335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671" name="Google Shape;671;p7"/>
          <p:cNvGrpSpPr/>
          <p:nvPr/>
        </p:nvGrpSpPr>
        <p:grpSpPr>
          <a:xfrm>
            <a:off x="9987261" y="5810647"/>
            <a:ext cx="384242" cy="268423"/>
            <a:chOff x="0" y="0"/>
            <a:chExt cx="844610" cy="611125"/>
          </a:xfrm>
        </p:grpSpPr>
        <p:sp>
          <p:nvSpPr>
            <p:cNvPr id="672" name="Google Shape;672;p7"/>
            <p:cNvSpPr/>
            <p:nvPr/>
          </p:nvSpPr>
          <p:spPr>
            <a:xfrm>
              <a:off x="0" y="0"/>
              <a:ext cx="844610" cy="611125"/>
            </a:xfrm>
            <a:custGeom>
              <a:rect b="b" l="l" r="r" t="t"/>
              <a:pathLst>
                <a:path extrusionOk="0" h="21600" w="21600">
                  <a:moveTo>
                    <a:pt x="7397" y="0"/>
                  </a:moveTo>
                  <a:lnTo>
                    <a:pt x="14203" y="0"/>
                  </a:lnTo>
                  <a:cubicBezTo>
                    <a:pt x="15288" y="0"/>
                    <a:pt x="16156" y="0"/>
                    <a:pt x="16861" y="62"/>
                  </a:cubicBezTo>
                  <a:cubicBezTo>
                    <a:pt x="17566" y="125"/>
                    <a:pt x="18108" y="250"/>
                    <a:pt x="18542" y="499"/>
                  </a:cubicBezTo>
                  <a:cubicBezTo>
                    <a:pt x="19169" y="814"/>
                    <a:pt x="19729" y="1313"/>
                    <a:pt x="20189" y="1950"/>
                  </a:cubicBezTo>
                  <a:cubicBezTo>
                    <a:pt x="20650" y="2586"/>
                    <a:pt x="21011" y="3360"/>
                    <a:pt x="21239" y="4226"/>
                  </a:cubicBezTo>
                  <a:cubicBezTo>
                    <a:pt x="21597" y="5404"/>
                    <a:pt x="21600" y="7233"/>
                    <a:pt x="21600" y="10156"/>
                  </a:cubicBezTo>
                  <a:cubicBezTo>
                    <a:pt x="21600" y="13079"/>
                    <a:pt x="21597" y="14908"/>
                    <a:pt x="21239" y="16085"/>
                  </a:cubicBezTo>
                  <a:cubicBezTo>
                    <a:pt x="21011" y="16951"/>
                    <a:pt x="20650" y="17725"/>
                    <a:pt x="20189" y="18362"/>
                  </a:cubicBezTo>
                  <a:cubicBezTo>
                    <a:pt x="19729" y="18998"/>
                    <a:pt x="19169" y="19497"/>
                    <a:pt x="18542" y="19812"/>
                  </a:cubicBezTo>
                  <a:cubicBezTo>
                    <a:pt x="18108" y="20062"/>
                    <a:pt x="17566" y="20187"/>
                    <a:pt x="16861" y="20249"/>
                  </a:cubicBezTo>
                  <a:cubicBezTo>
                    <a:pt x="16156" y="20312"/>
                    <a:pt x="15288" y="20312"/>
                    <a:pt x="14203" y="20312"/>
                  </a:cubicBezTo>
                  <a:lnTo>
                    <a:pt x="7397" y="20312"/>
                  </a:lnTo>
                  <a:lnTo>
                    <a:pt x="4739" y="20249"/>
                  </a:lnTo>
                  <a:lnTo>
                    <a:pt x="946" y="21600"/>
                  </a:lnTo>
                  <a:lnTo>
                    <a:pt x="982" y="18509"/>
                  </a:lnTo>
                  <a:lnTo>
                    <a:pt x="361" y="16085"/>
                  </a:lnTo>
                  <a:cubicBezTo>
                    <a:pt x="3" y="14908"/>
                    <a:pt x="0" y="13079"/>
                    <a:pt x="0" y="10156"/>
                  </a:cubicBezTo>
                  <a:cubicBezTo>
                    <a:pt x="0" y="7233"/>
                    <a:pt x="3" y="5404"/>
                    <a:pt x="361" y="4226"/>
                  </a:cubicBezTo>
                  <a:cubicBezTo>
                    <a:pt x="589" y="3360"/>
                    <a:pt x="950" y="2586"/>
                    <a:pt x="1411" y="1950"/>
                  </a:cubicBezTo>
                  <a:cubicBezTo>
                    <a:pt x="1871" y="1313"/>
                    <a:pt x="2431" y="814"/>
                    <a:pt x="3058" y="499"/>
                  </a:cubicBezTo>
                  <a:cubicBezTo>
                    <a:pt x="3492" y="250"/>
                    <a:pt x="4034" y="125"/>
                    <a:pt x="4739" y="62"/>
                  </a:cubicBezTo>
                  <a:cubicBezTo>
                    <a:pt x="5444" y="0"/>
                    <a:pt x="6312" y="0"/>
                    <a:pt x="739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508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3" name="Google Shape;673;p7"/>
            <p:cNvCxnSpPr/>
            <p:nvPr/>
          </p:nvCxnSpPr>
          <p:spPr>
            <a:xfrm>
              <a:off x="163817" y="184907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74" name="Google Shape;674;p7"/>
            <p:cNvCxnSpPr/>
            <p:nvPr/>
          </p:nvCxnSpPr>
          <p:spPr>
            <a:xfrm>
              <a:off x="163817" y="389764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75" name="Google Shape;675;p7"/>
            <p:cNvCxnSpPr/>
            <p:nvPr/>
          </p:nvCxnSpPr>
          <p:spPr>
            <a:xfrm>
              <a:off x="163817" y="287335"/>
              <a:ext cx="516974" cy="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676" name="Google Shape;676;p7"/>
          <p:cNvSpPr txBox="1"/>
          <p:nvPr/>
        </p:nvSpPr>
        <p:spPr>
          <a:xfrm>
            <a:off x="725565" y="6490666"/>
            <a:ext cx="63928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Jin, et al. Large Language Model on Graphs: A Comprehensive Survey. Arxiv. 2023.12.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"/>
          <p:cNvSpPr txBox="1"/>
          <p:nvPr>
            <p:ph type="title"/>
          </p:nvPr>
        </p:nvSpPr>
        <p:spPr>
          <a:xfrm>
            <a:off x="350984" y="221675"/>
            <a:ext cx="11369965" cy="738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verlock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Outline</a:t>
            </a:r>
            <a:endParaRPr/>
          </a:p>
        </p:txBody>
      </p:sp>
      <p:sp>
        <p:nvSpPr>
          <p:cNvPr id="682" name="Google Shape;682;p8"/>
          <p:cNvSpPr txBox="1"/>
          <p:nvPr>
            <p:ph idx="1" type="body"/>
          </p:nvPr>
        </p:nvSpPr>
        <p:spPr>
          <a:xfrm>
            <a:off x="574666" y="1179101"/>
            <a:ext cx="11042668" cy="5140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Why Mining Knowledge-Indicative Graphs with Large Language Models?</a:t>
            </a:r>
            <a:endParaRPr/>
          </a:p>
          <a:p>
            <a:pPr indent="-461951" lvl="0" marL="46195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Current Progress on AI-ready data</a:t>
            </a:r>
            <a:endParaRPr/>
          </a:p>
          <a:p>
            <a:pPr indent="-538149" lvl="1" marL="73817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MAPLE: AI-ready text-attributed graph data</a:t>
            </a:r>
            <a:endParaRPr/>
          </a:p>
          <a:p>
            <a:pPr indent="-538149" lvl="1" marL="73817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GRBench: AI-ready LLM graph reasoning data</a:t>
            </a:r>
            <a:endParaRPr/>
          </a:p>
          <a:p>
            <a:pPr indent="-461951" lvl="0" marL="46195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Challenges and Future</a:t>
            </a:r>
            <a:endParaRPr/>
          </a:p>
          <a:p>
            <a:pPr indent="-340031" lvl="0" marL="461951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  <p:grpSp>
        <p:nvGrpSpPr>
          <p:cNvPr id="683" name="Google Shape;683;p8"/>
          <p:cNvGrpSpPr/>
          <p:nvPr/>
        </p:nvGrpSpPr>
        <p:grpSpPr>
          <a:xfrm>
            <a:off x="5404854" y="1699503"/>
            <a:ext cx="473393" cy="491029"/>
            <a:chOff x="-1" y="-1"/>
            <a:chExt cx="473392" cy="491028"/>
          </a:xfrm>
        </p:grpSpPr>
        <p:sp>
          <p:nvSpPr>
            <p:cNvPr id="684" name="Google Shape;684;p8"/>
            <p:cNvSpPr/>
            <p:nvPr/>
          </p:nvSpPr>
          <p:spPr>
            <a:xfrm rot="8986690">
              <a:off x="74041" y="55013"/>
              <a:ext cx="321470" cy="381001"/>
            </a:xfrm>
            <a:custGeom>
              <a:rect b="b" l="l" r="r" t="t"/>
              <a:pathLst>
                <a:path extrusionOk="0" h="21600" w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FF6600">
                <a:alpha val="67450"/>
              </a:srgbClr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 rot="8986690">
              <a:off x="382333" y="57371"/>
              <a:ext cx="23813" cy="190501"/>
            </a:xfrm>
            <a:prstGeom prst="rect">
              <a:avLst/>
            </a:prstGeom>
            <a:solidFill>
              <a:srgbClr val="FF6600">
                <a:alpha val="67450"/>
              </a:srgbClr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8986690">
              <a:off x="413609" y="42389"/>
              <a:ext cx="12701" cy="190501"/>
            </a:xfrm>
            <a:prstGeom prst="rect">
              <a:avLst/>
            </a:prstGeom>
            <a:solidFill>
              <a:srgbClr val="FF6600">
                <a:alpha val="67450"/>
              </a:srgbClr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"/>
          <p:cNvSpPr txBox="1"/>
          <p:nvPr>
            <p:ph type="title"/>
          </p:nvPr>
        </p:nvSpPr>
        <p:spPr>
          <a:xfrm>
            <a:off x="350985" y="221676"/>
            <a:ext cx="11369963" cy="738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/>
              <a:t>Text-attributed Graph</a:t>
            </a:r>
            <a:endParaRPr/>
          </a:p>
        </p:txBody>
      </p:sp>
      <p:sp>
        <p:nvSpPr>
          <p:cNvPr id="692" name="Google Shape;692;p9"/>
          <p:cNvSpPr txBox="1"/>
          <p:nvPr>
            <p:ph idx="1" type="body"/>
          </p:nvPr>
        </p:nvSpPr>
        <p:spPr>
          <a:xfrm>
            <a:off x="350983" y="1219200"/>
            <a:ext cx="11406908" cy="5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51" lvl="0" marL="46195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sz="2400"/>
              <a:t>A graph where nodes/edges are associated with rich text information.</a:t>
            </a:r>
            <a:endParaRPr/>
          </a:p>
        </p:txBody>
      </p:sp>
      <p:grpSp>
        <p:nvGrpSpPr>
          <p:cNvPr id="693" name="Google Shape;693;p9"/>
          <p:cNvGrpSpPr/>
          <p:nvPr/>
        </p:nvGrpSpPr>
        <p:grpSpPr>
          <a:xfrm>
            <a:off x="2036030" y="1954020"/>
            <a:ext cx="3107789" cy="2196764"/>
            <a:chOff x="1981701" y="3505473"/>
            <a:chExt cx="3107789" cy="2196764"/>
          </a:xfrm>
        </p:grpSpPr>
        <p:pic>
          <p:nvPicPr>
            <p:cNvPr id="694" name="Google Shape;69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81532" y="4817226"/>
              <a:ext cx="989322" cy="519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94578" y="3735971"/>
              <a:ext cx="989322" cy="519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696" name="Google Shape;69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61758" y="3505473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697" name="Google Shape;69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61758" y="4102904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698" name="Google Shape;69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70466" y="4703795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699" name="Google Shape;69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70466" y="5301226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0" name="Google Shape;700;p9"/>
            <p:cNvCxnSpPr/>
            <p:nvPr/>
          </p:nvCxnSpPr>
          <p:spPr>
            <a:xfrm>
              <a:off x="2247252" y="3658516"/>
              <a:ext cx="343081" cy="697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1" name="Google Shape;701;p9"/>
            <p:cNvCxnSpPr/>
            <p:nvPr/>
          </p:nvCxnSpPr>
          <p:spPr>
            <a:xfrm flipH="1" rot="10800000">
              <a:off x="2276211" y="3645000"/>
              <a:ext cx="343081" cy="59290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2" name="Google Shape;702;p9"/>
            <p:cNvCxnSpPr/>
            <p:nvPr/>
          </p:nvCxnSpPr>
          <p:spPr>
            <a:xfrm>
              <a:off x="2247252" y="4258397"/>
              <a:ext cx="351789" cy="60541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3" name="Google Shape;703;p9"/>
            <p:cNvCxnSpPr/>
            <p:nvPr/>
          </p:nvCxnSpPr>
          <p:spPr>
            <a:xfrm>
              <a:off x="2247252" y="5458159"/>
              <a:ext cx="351789" cy="308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4" name="Google Shape;704;p9"/>
            <p:cNvCxnSpPr/>
            <p:nvPr/>
          </p:nvCxnSpPr>
          <p:spPr>
            <a:xfrm flipH="1" rot="10800000">
              <a:off x="2247252" y="4262924"/>
              <a:ext cx="343081" cy="59535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5" name="Google Shape;705;p9"/>
            <p:cNvCxnSpPr/>
            <p:nvPr/>
          </p:nvCxnSpPr>
          <p:spPr>
            <a:xfrm>
              <a:off x="2247252" y="3658516"/>
              <a:ext cx="343081" cy="60440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6" name="Google Shape;706;p9"/>
            <p:cNvCxnSpPr/>
            <p:nvPr/>
          </p:nvCxnSpPr>
          <p:spPr>
            <a:xfrm flipH="1" rot="10800000">
              <a:off x="2247252" y="4863815"/>
              <a:ext cx="351789" cy="59434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7" name="Google Shape;707;p9"/>
            <p:cNvCxnSpPr/>
            <p:nvPr/>
          </p:nvCxnSpPr>
          <p:spPr>
            <a:xfrm>
              <a:off x="2830998" y="3665493"/>
              <a:ext cx="169104" cy="25686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8" name="Google Shape;708;p9"/>
            <p:cNvCxnSpPr/>
            <p:nvPr/>
          </p:nvCxnSpPr>
          <p:spPr>
            <a:xfrm>
              <a:off x="2830998" y="4262924"/>
              <a:ext cx="169104" cy="26546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9" name="Google Shape;709;p9"/>
            <p:cNvCxnSpPr/>
            <p:nvPr/>
          </p:nvCxnSpPr>
          <p:spPr>
            <a:xfrm flipH="1" rot="10800000">
              <a:off x="2839706" y="4528391"/>
              <a:ext cx="160396" cy="33542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0" name="Google Shape;710;p9"/>
            <p:cNvCxnSpPr/>
            <p:nvPr/>
          </p:nvCxnSpPr>
          <p:spPr>
            <a:xfrm flipH="1" rot="10800000">
              <a:off x="2839706" y="5137601"/>
              <a:ext cx="160396" cy="32364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11" name="Google Shape;711;p9"/>
            <p:cNvSpPr txBox="1"/>
            <p:nvPr/>
          </p:nvSpPr>
          <p:spPr>
            <a:xfrm>
              <a:off x="3057820" y="5394460"/>
              <a:ext cx="17959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Academic Network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2" name="Google Shape;712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1701" y="3509973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3" name="Google Shape;71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4430" y="4048721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3130" y="4642285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92567" y="5237236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6" name="Google Shape;716;p9"/>
            <p:cNvGrpSpPr/>
            <p:nvPr/>
          </p:nvGrpSpPr>
          <p:grpSpPr>
            <a:xfrm>
              <a:off x="3629911" y="3646611"/>
              <a:ext cx="1435556" cy="503327"/>
              <a:chOff x="4163217" y="615708"/>
              <a:chExt cx="1435556" cy="503327"/>
            </a:xfrm>
          </p:grpSpPr>
          <p:pic>
            <p:nvPicPr>
              <p:cNvPr descr="Shape&#10;&#10;Description automatically generated with low confidence" id="717" name="Google Shape;717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415863" y="654679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hape&#10;&#10;Description automatically generated with low confidence" id="718" name="Google Shape;718;p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339864" y="798995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19" name="Google Shape;719;p9"/>
              <p:cNvSpPr/>
              <p:nvPr/>
            </p:nvSpPr>
            <p:spPr>
              <a:xfrm>
                <a:off x="4163217" y="615708"/>
                <a:ext cx="1435556" cy="497992"/>
              </a:xfrm>
              <a:prstGeom prst="roundRect">
                <a:avLst>
                  <a:gd fmla="val 16667" name="adj"/>
                </a:avLst>
              </a:prstGeom>
              <a:noFill/>
              <a:ln cap="flat" cmpd="sng" w="15875">
                <a:solidFill>
                  <a:srgbClr val="A65F0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9"/>
              <p:cNvSpPr txBox="1"/>
              <p:nvPr/>
            </p:nvSpPr>
            <p:spPr>
              <a:xfrm>
                <a:off x="4737846" y="637616"/>
                <a:ext cx="802191" cy="460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paper corpus</a:t>
                </a:r>
                <a:endParaRPr b="1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1" name="Google Shape;721;p9"/>
            <p:cNvSpPr txBox="1"/>
            <p:nvPr/>
          </p:nvSpPr>
          <p:spPr>
            <a:xfrm>
              <a:off x="4095657" y="4593841"/>
              <a:ext cx="853186" cy="249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author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3653934" y="4220661"/>
              <a:ext cx="1435556" cy="1046039"/>
            </a:xfrm>
            <a:prstGeom prst="roundRect">
              <a:avLst>
                <a:gd fmla="val 16667" name="adj"/>
              </a:avLst>
            </a:prstGeom>
            <a:noFill/>
            <a:ln cap="flat" cmpd="sng" w="15875">
              <a:solidFill>
                <a:srgbClr val="A65F0D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3" name="Google Shape;72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78476" y="4569233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Google Shape;724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33327" y="4333266"/>
              <a:ext cx="527107" cy="51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85220" y="4999373"/>
              <a:ext cx="720000" cy="2673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Google Shape;726;p9"/>
            <p:cNvSpPr/>
            <p:nvPr/>
          </p:nvSpPr>
          <p:spPr>
            <a:xfrm>
              <a:off x="2788575" y="3507152"/>
              <a:ext cx="1280160" cy="347671"/>
            </a:xfrm>
            <a:custGeom>
              <a:rect b="b" l="l" r="r" t="t"/>
              <a:pathLst>
                <a:path extrusionOk="0" h="347671" w="1280160">
                  <a:moveTo>
                    <a:pt x="1280160" y="347671"/>
                  </a:moveTo>
                  <a:cubicBezTo>
                    <a:pt x="1122680" y="185111"/>
                    <a:pt x="965200" y="22551"/>
                    <a:pt x="751840" y="2231"/>
                  </a:cubicBezTo>
                  <a:cubicBezTo>
                    <a:pt x="538480" y="-18089"/>
                    <a:pt x="269240" y="103831"/>
                    <a:pt x="0" y="225751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2780121" y="3646474"/>
              <a:ext cx="1341120" cy="467360"/>
            </a:xfrm>
            <a:custGeom>
              <a:rect b="b" l="l" r="r" t="t"/>
              <a:pathLst>
                <a:path extrusionOk="0" h="467360" w="1341120">
                  <a:moveTo>
                    <a:pt x="1341120" y="0"/>
                  </a:moveTo>
                  <a:cubicBezTo>
                    <a:pt x="960120" y="1693"/>
                    <a:pt x="579120" y="3387"/>
                    <a:pt x="355600" y="81280"/>
                  </a:cubicBezTo>
                  <a:cubicBezTo>
                    <a:pt x="132080" y="159173"/>
                    <a:pt x="66040" y="313266"/>
                    <a:pt x="0" y="467360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2727615" y="3687114"/>
              <a:ext cx="1270000" cy="1005840"/>
            </a:xfrm>
            <a:custGeom>
              <a:rect b="b" l="l" r="r" t="t"/>
              <a:pathLst>
                <a:path extrusionOk="0" h="1005840" w="1270000">
                  <a:moveTo>
                    <a:pt x="1270000" y="0"/>
                  </a:moveTo>
                  <a:cubicBezTo>
                    <a:pt x="893233" y="114300"/>
                    <a:pt x="516467" y="228600"/>
                    <a:pt x="304800" y="396240"/>
                  </a:cubicBezTo>
                  <a:cubicBezTo>
                    <a:pt x="93133" y="563880"/>
                    <a:pt x="46566" y="784860"/>
                    <a:pt x="0" y="1005840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2745736" y="3687114"/>
              <a:ext cx="1300480" cy="1605280"/>
            </a:xfrm>
            <a:custGeom>
              <a:rect b="b" l="l" r="r" t="t"/>
              <a:pathLst>
                <a:path extrusionOk="0" h="1605280" w="1300480">
                  <a:moveTo>
                    <a:pt x="1300480" y="0"/>
                  </a:moveTo>
                  <a:cubicBezTo>
                    <a:pt x="936413" y="165946"/>
                    <a:pt x="572347" y="331893"/>
                    <a:pt x="355600" y="599440"/>
                  </a:cubicBezTo>
                  <a:cubicBezTo>
                    <a:pt x="138853" y="866987"/>
                    <a:pt x="69426" y="1236133"/>
                    <a:pt x="0" y="1605280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0" name="Google Shape;730;p9"/>
            <p:cNvCxnSpPr>
              <a:stCxn id="696" idx="2"/>
              <a:endCxn id="697" idx="0"/>
            </p:cNvCxnSpPr>
            <p:nvPr/>
          </p:nvCxnSpPr>
          <p:spPr>
            <a:xfrm>
              <a:off x="2721778" y="3825513"/>
              <a:ext cx="0" cy="277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1" name="Google Shape;731;p9"/>
            <p:cNvCxnSpPr>
              <a:stCxn id="698" idx="2"/>
              <a:endCxn id="699" idx="0"/>
            </p:cNvCxnSpPr>
            <p:nvPr/>
          </p:nvCxnSpPr>
          <p:spPr>
            <a:xfrm>
              <a:off x="2730486" y="5023835"/>
              <a:ext cx="0" cy="277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Shape&#10;&#10;Description automatically generated with low confidence" id="732" name="Google Shape;732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51508" y="4211731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3" name="Google Shape;733;p9"/>
            <p:cNvSpPr txBox="1"/>
            <p:nvPr/>
          </p:nvSpPr>
          <p:spPr>
            <a:xfrm>
              <a:off x="4129514" y="4909153"/>
              <a:ext cx="784207" cy="249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venue</a:t>
              </a:r>
              <a:endParaRPr/>
            </a:p>
          </p:txBody>
        </p:sp>
        <p:sp>
          <p:nvSpPr>
            <p:cNvPr id="734" name="Google Shape;734;p9"/>
            <p:cNvSpPr txBox="1"/>
            <p:nvPr/>
          </p:nvSpPr>
          <p:spPr>
            <a:xfrm>
              <a:off x="4102560" y="4279516"/>
              <a:ext cx="784207" cy="242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paper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5" name="Google Shape;735;p9"/>
          <p:cNvGrpSpPr/>
          <p:nvPr/>
        </p:nvGrpSpPr>
        <p:grpSpPr>
          <a:xfrm>
            <a:off x="6316789" y="1751189"/>
            <a:ext cx="3302316" cy="2579647"/>
            <a:chOff x="6703574" y="3216876"/>
            <a:chExt cx="3302316" cy="2579647"/>
          </a:xfrm>
        </p:grpSpPr>
        <p:grpSp>
          <p:nvGrpSpPr>
            <p:cNvPr id="736" name="Google Shape;736;p9"/>
            <p:cNvGrpSpPr/>
            <p:nvPr/>
          </p:nvGrpSpPr>
          <p:grpSpPr>
            <a:xfrm>
              <a:off x="8277120" y="3980828"/>
              <a:ext cx="320040" cy="320040"/>
              <a:chOff x="10414520" y="2192648"/>
              <a:chExt cx="320040" cy="320040"/>
            </a:xfrm>
          </p:grpSpPr>
          <p:pic>
            <p:nvPicPr>
              <p:cNvPr descr="Shape&#10;&#10;Description automatically generated with low confidence" id="737" name="Google Shape;737;p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414520" y="2192648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hape&#10;&#10;Description automatically generated with low confidence" id="738" name="Google Shape;738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643120" y="2331308"/>
                <a:ext cx="91440" cy="91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9" name="Google Shape;739;p9"/>
            <p:cNvGrpSpPr/>
            <p:nvPr/>
          </p:nvGrpSpPr>
          <p:grpSpPr>
            <a:xfrm>
              <a:off x="8301675" y="4788920"/>
              <a:ext cx="320040" cy="320040"/>
              <a:chOff x="10414520" y="2192648"/>
              <a:chExt cx="320040" cy="320040"/>
            </a:xfrm>
          </p:grpSpPr>
          <p:pic>
            <p:nvPicPr>
              <p:cNvPr descr="Shape&#10;&#10;Description automatically generated with low confidence" id="740" name="Google Shape;740;p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414520" y="2192648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hape&#10;&#10;Description automatically generated with low confidence" id="741" name="Google Shape;741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643120" y="2331308"/>
                <a:ext cx="91440" cy="91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Shape&#10;&#10;Description automatically generated with low confidence" id="742" name="Google Shape;742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210426" y="3386286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night sky&#10;&#10;Description automatically generated" id="743" name="Google Shape;743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073278" y="5256377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744" name="Google Shape;744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703574" y="4514600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night sky&#10;&#10;Description automatically generated" id="745" name="Google Shape;745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788797" y="4130300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6" name="Google Shape;746;p9"/>
            <p:cNvCxnSpPr>
              <a:stCxn id="747" idx="3"/>
              <a:endCxn id="748" idx="1"/>
            </p:cNvCxnSpPr>
            <p:nvPr/>
          </p:nvCxnSpPr>
          <p:spPr>
            <a:xfrm>
              <a:off x="7221181" y="3848410"/>
              <a:ext cx="456300" cy="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9" name="Google Shape;749;p9"/>
            <p:cNvCxnSpPr>
              <a:stCxn id="747" idx="3"/>
              <a:endCxn id="750" idx="1"/>
            </p:cNvCxnSpPr>
            <p:nvPr/>
          </p:nvCxnSpPr>
          <p:spPr>
            <a:xfrm>
              <a:off x="7221181" y="3848410"/>
              <a:ext cx="458400" cy="454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1" name="Google Shape;751;p9"/>
            <p:cNvCxnSpPr>
              <a:stCxn id="752" idx="3"/>
              <a:endCxn id="753" idx="1"/>
            </p:cNvCxnSpPr>
            <p:nvPr/>
          </p:nvCxnSpPr>
          <p:spPr>
            <a:xfrm flipH="1" rot="10800000">
              <a:off x="7267236" y="4822424"/>
              <a:ext cx="422100" cy="1533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4" name="Google Shape;754;p9"/>
            <p:cNvCxnSpPr>
              <a:stCxn id="752" idx="3"/>
              <a:endCxn id="755" idx="1"/>
            </p:cNvCxnSpPr>
            <p:nvPr/>
          </p:nvCxnSpPr>
          <p:spPr>
            <a:xfrm>
              <a:off x="7267236" y="4975724"/>
              <a:ext cx="410400" cy="308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6" name="Google Shape;756;p9"/>
            <p:cNvCxnSpPr>
              <a:stCxn id="744" idx="3"/>
              <a:endCxn id="753" idx="1"/>
            </p:cNvCxnSpPr>
            <p:nvPr/>
          </p:nvCxnSpPr>
          <p:spPr>
            <a:xfrm>
              <a:off x="6977894" y="4651760"/>
              <a:ext cx="711600" cy="1707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7" name="Google Shape;757;p9"/>
            <p:cNvCxnSpPr>
              <a:stCxn id="742" idx="3"/>
              <a:endCxn id="748" idx="1"/>
            </p:cNvCxnSpPr>
            <p:nvPr/>
          </p:nvCxnSpPr>
          <p:spPr>
            <a:xfrm>
              <a:off x="7484746" y="3523446"/>
              <a:ext cx="192900" cy="325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8" name="Google Shape;758;p9"/>
            <p:cNvCxnSpPr>
              <a:stCxn id="743" idx="3"/>
              <a:endCxn id="755" idx="1"/>
            </p:cNvCxnSpPr>
            <p:nvPr/>
          </p:nvCxnSpPr>
          <p:spPr>
            <a:xfrm flipH="1" rot="10800000">
              <a:off x="7347598" y="5284037"/>
              <a:ext cx="330000" cy="109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9" name="Google Shape;759;p9"/>
            <p:cNvCxnSpPr>
              <a:stCxn id="745" idx="3"/>
              <a:endCxn id="748" idx="1"/>
            </p:cNvCxnSpPr>
            <p:nvPr/>
          </p:nvCxnSpPr>
          <p:spPr>
            <a:xfrm flipH="1" rot="10800000">
              <a:off x="7063117" y="3848960"/>
              <a:ext cx="614400" cy="4185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A picture containing text, night sky&#10;&#10;Description automatically generated" id="760" name="Google Shape;760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024781" y="4356615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61" name="Google Shape;761;p9"/>
            <p:cNvCxnSpPr>
              <a:stCxn id="760" idx="3"/>
              <a:endCxn id="750" idx="1"/>
            </p:cNvCxnSpPr>
            <p:nvPr/>
          </p:nvCxnSpPr>
          <p:spPr>
            <a:xfrm flipH="1" rot="10800000">
              <a:off x="7299101" y="4302975"/>
              <a:ext cx="380700" cy="1908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2" name="Google Shape;762;p9"/>
            <p:cNvCxnSpPr>
              <a:stCxn id="748" idx="3"/>
              <a:endCxn id="737" idx="1"/>
            </p:cNvCxnSpPr>
            <p:nvPr/>
          </p:nvCxnSpPr>
          <p:spPr>
            <a:xfrm>
              <a:off x="8001537" y="3848939"/>
              <a:ext cx="275700" cy="2919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3" name="Google Shape;763;p9"/>
            <p:cNvCxnSpPr>
              <a:stCxn id="750" idx="3"/>
              <a:endCxn id="740" idx="1"/>
            </p:cNvCxnSpPr>
            <p:nvPr/>
          </p:nvCxnSpPr>
          <p:spPr>
            <a:xfrm>
              <a:off x="8003712" y="4302848"/>
              <a:ext cx="297900" cy="646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4" name="Google Shape;764;p9"/>
            <p:cNvCxnSpPr>
              <a:endCxn id="737" idx="1"/>
            </p:cNvCxnSpPr>
            <p:nvPr/>
          </p:nvCxnSpPr>
          <p:spPr>
            <a:xfrm flipH="1" rot="10800000">
              <a:off x="7838520" y="4140848"/>
              <a:ext cx="438600" cy="6057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5" name="Google Shape;765;p9"/>
            <p:cNvCxnSpPr>
              <a:stCxn id="755" idx="3"/>
              <a:endCxn id="740" idx="1"/>
            </p:cNvCxnSpPr>
            <p:nvPr/>
          </p:nvCxnSpPr>
          <p:spPr>
            <a:xfrm flipH="1" rot="10800000">
              <a:off x="8001537" y="4948970"/>
              <a:ext cx="300000" cy="3351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6" name="Google Shape;766;p9"/>
            <p:cNvSpPr txBox="1"/>
            <p:nvPr/>
          </p:nvSpPr>
          <p:spPr>
            <a:xfrm>
              <a:off x="7446904" y="5488746"/>
              <a:ext cx="18829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POI Visit Network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7" name="Google Shape;747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61181" y="3668410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07236" y="4795724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8" name="Google Shape;748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677537" y="3686939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0" name="Google Shape;750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679712" y="4140848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689422" y="4660376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677537" y="5122070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7" name="Google Shape;767;p9"/>
            <p:cNvSpPr/>
            <p:nvPr/>
          </p:nvSpPr>
          <p:spPr>
            <a:xfrm>
              <a:off x="8638629" y="3216876"/>
              <a:ext cx="1331369" cy="497992"/>
            </a:xfrm>
            <a:prstGeom prst="roundRect">
              <a:avLst>
                <a:gd fmla="val 16667" name="adj"/>
              </a:avLst>
            </a:prstGeom>
            <a:noFill/>
            <a:ln cap="flat" cmpd="sng" w="15875">
              <a:solidFill>
                <a:srgbClr val="A65F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9"/>
            <p:cNvSpPr txBox="1"/>
            <p:nvPr/>
          </p:nvSpPr>
          <p:spPr>
            <a:xfrm>
              <a:off x="9227929" y="3247908"/>
              <a:ext cx="777961" cy="460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blog corpus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9" name="Google Shape;769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835998" y="3254204"/>
              <a:ext cx="356013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0" name="Google Shape;770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763860" y="3350256"/>
              <a:ext cx="356013" cy="3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9"/>
            <p:cNvSpPr/>
            <p:nvPr/>
          </p:nvSpPr>
          <p:spPr>
            <a:xfrm>
              <a:off x="7876320" y="3249737"/>
              <a:ext cx="1055802" cy="392688"/>
            </a:xfrm>
            <a:custGeom>
              <a:rect b="b" l="l" r="r" t="t"/>
              <a:pathLst>
                <a:path extrusionOk="0" h="392688" w="1055802">
                  <a:moveTo>
                    <a:pt x="1055802" y="34469"/>
                  </a:moveTo>
                  <a:cubicBezTo>
                    <a:pt x="851554" y="4617"/>
                    <a:pt x="647307" y="-25234"/>
                    <a:pt x="471340" y="34469"/>
                  </a:cubicBezTo>
                  <a:cubicBezTo>
                    <a:pt x="295373" y="94172"/>
                    <a:pt x="147686" y="243430"/>
                    <a:pt x="0" y="392688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7923454" y="3312487"/>
              <a:ext cx="970961" cy="801278"/>
            </a:xfrm>
            <a:custGeom>
              <a:rect b="b" l="l" r="r" t="t"/>
              <a:pathLst>
                <a:path extrusionOk="0" h="801278" w="970961">
                  <a:moveTo>
                    <a:pt x="970961" y="0"/>
                  </a:moveTo>
                  <a:cubicBezTo>
                    <a:pt x="721936" y="36922"/>
                    <a:pt x="472911" y="73844"/>
                    <a:pt x="311084" y="207390"/>
                  </a:cubicBezTo>
                  <a:cubicBezTo>
                    <a:pt x="149257" y="340936"/>
                    <a:pt x="74628" y="571107"/>
                    <a:pt x="0" y="801278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7911920" y="3359173"/>
              <a:ext cx="942681" cy="1300899"/>
            </a:xfrm>
            <a:custGeom>
              <a:rect b="b" l="l" r="r" t="t"/>
              <a:pathLst>
                <a:path extrusionOk="0" h="1300899" w="942681">
                  <a:moveTo>
                    <a:pt x="942681" y="0"/>
                  </a:moveTo>
                  <a:cubicBezTo>
                    <a:pt x="714866" y="188536"/>
                    <a:pt x="487051" y="377073"/>
                    <a:pt x="329938" y="593889"/>
                  </a:cubicBezTo>
                  <a:cubicBezTo>
                    <a:pt x="172825" y="810705"/>
                    <a:pt x="86412" y="1055802"/>
                    <a:pt x="0" y="1300899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7819759" y="3331340"/>
              <a:ext cx="1093509" cy="1762813"/>
            </a:xfrm>
            <a:custGeom>
              <a:rect b="b" l="l" r="r" t="t"/>
              <a:pathLst>
                <a:path extrusionOk="0" h="1762813" w="1093509">
                  <a:moveTo>
                    <a:pt x="1093509" y="0"/>
                  </a:moveTo>
                  <a:cubicBezTo>
                    <a:pt x="845269" y="291445"/>
                    <a:pt x="597030" y="582891"/>
                    <a:pt x="414779" y="876693"/>
                  </a:cubicBezTo>
                  <a:cubicBezTo>
                    <a:pt x="232528" y="1170495"/>
                    <a:pt x="116264" y="1466654"/>
                    <a:pt x="0" y="1762813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8649097" y="3794877"/>
              <a:ext cx="1324509" cy="497992"/>
            </a:xfrm>
            <a:prstGeom prst="roundRect">
              <a:avLst>
                <a:gd fmla="val 16667" name="adj"/>
              </a:avLst>
            </a:prstGeom>
            <a:noFill/>
            <a:ln cap="flat" cmpd="sng" w="15875">
              <a:solidFill>
                <a:srgbClr val="A65F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9"/>
            <p:cNvSpPr txBox="1"/>
            <p:nvPr/>
          </p:nvSpPr>
          <p:spPr>
            <a:xfrm>
              <a:off x="9227927" y="3817104"/>
              <a:ext cx="777960" cy="460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POI corpus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8572234" y="4066631"/>
              <a:ext cx="292231" cy="28281"/>
            </a:xfrm>
            <a:custGeom>
              <a:rect b="b" l="l" r="r" t="t"/>
              <a:pathLst>
                <a:path extrusionOk="0" h="28281" w="292231">
                  <a:moveTo>
                    <a:pt x="292231" y="0"/>
                  </a:moveTo>
                  <a:lnTo>
                    <a:pt x="0" y="28281"/>
                  </a:ln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`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8487393" y="4076058"/>
              <a:ext cx="367645" cy="697583"/>
            </a:xfrm>
            <a:custGeom>
              <a:rect b="b" l="l" r="r" t="t"/>
              <a:pathLst>
                <a:path extrusionOk="0" h="697583" w="367645">
                  <a:moveTo>
                    <a:pt x="367645" y="0"/>
                  </a:moveTo>
                  <a:cubicBezTo>
                    <a:pt x="280447" y="40849"/>
                    <a:pt x="193249" y="81699"/>
                    <a:pt x="131975" y="197963"/>
                  </a:cubicBezTo>
                  <a:cubicBezTo>
                    <a:pt x="70701" y="314227"/>
                    <a:pt x="25138" y="604886"/>
                    <a:pt x="0" y="697583"/>
                  </a:cubicBezTo>
                </a:path>
              </a:pathLst>
            </a:custGeom>
            <a:noFill/>
            <a:ln cap="flat" cmpd="sng" w="15875">
              <a:solidFill>
                <a:srgbClr val="A65F0D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9" name="Google Shape;779;p9"/>
            <p:cNvGrpSpPr/>
            <p:nvPr/>
          </p:nvGrpSpPr>
          <p:grpSpPr>
            <a:xfrm>
              <a:off x="8916403" y="3823944"/>
              <a:ext cx="320040" cy="320040"/>
              <a:chOff x="10414520" y="2192648"/>
              <a:chExt cx="320040" cy="320040"/>
            </a:xfrm>
          </p:grpSpPr>
          <p:pic>
            <p:nvPicPr>
              <p:cNvPr descr="Shape&#10;&#10;Description automatically generated with low confidence" id="780" name="Google Shape;780;p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414520" y="2192648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hape&#10;&#10;Description automatically generated with low confidence" id="781" name="Google Shape;781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643120" y="2331308"/>
                <a:ext cx="91440" cy="91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82" name="Google Shape;782;p9"/>
            <p:cNvGrpSpPr/>
            <p:nvPr/>
          </p:nvGrpSpPr>
          <p:grpSpPr>
            <a:xfrm>
              <a:off x="8819923" y="3915564"/>
              <a:ext cx="320040" cy="320040"/>
              <a:chOff x="10414520" y="2192648"/>
              <a:chExt cx="320040" cy="320040"/>
            </a:xfrm>
          </p:grpSpPr>
          <p:pic>
            <p:nvPicPr>
              <p:cNvPr descr="Shape&#10;&#10;Description automatically generated with low confidence" id="783" name="Google Shape;783;p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414520" y="2192648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hape&#10;&#10;Description automatically generated with low confidence" id="784" name="Google Shape;784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643120" y="2331308"/>
                <a:ext cx="91440" cy="91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85" name="Google Shape;785;p9"/>
            <p:cNvSpPr txBox="1"/>
            <p:nvPr/>
          </p:nvSpPr>
          <p:spPr>
            <a:xfrm>
              <a:off x="9082221" y="5193091"/>
              <a:ext cx="853186" cy="242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tag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8721021" y="4416035"/>
              <a:ext cx="1248975" cy="1102324"/>
            </a:xfrm>
            <a:prstGeom prst="roundRect">
              <a:avLst>
                <a:gd fmla="val 16667" name="adj"/>
              </a:avLst>
            </a:prstGeom>
            <a:noFill/>
            <a:ln cap="flat" cmpd="sng" w="15875">
              <a:solidFill>
                <a:srgbClr val="A65F0D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7" name="Google Shape;787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48721" y="4801275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8" name="Google Shape;788;p9"/>
            <p:cNvSpPr txBox="1"/>
            <p:nvPr/>
          </p:nvSpPr>
          <p:spPr>
            <a:xfrm>
              <a:off x="9122431" y="4843190"/>
              <a:ext cx="784207" cy="242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user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9" name="Google Shape;789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825119" y="4467125"/>
              <a:ext cx="356013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790" name="Google Shape;790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865965" y="5197437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1" name="Google Shape;791;p9"/>
            <p:cNvSpPr txBox="1"/>
            <p:nvPr/>
          </p:nvSpPr>
          <p:spPr>
            <a:xfrm>
              <a:off x="9116711" y="4558644"/>
              <a:ext cx="784207" cy="242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blog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2" name="Google Shape;792;p9"/>
          <p:cNvSpPr txBox="1"/>
          <p:nvPr/>
        </p:nvSpPr>
        <p:spPr>
          <a:xfrm>
            <a:off x="7031224" y="6507037"/>
            <a:ext cx="21156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Network</a:t>
            </a:r>
            <a:endParaRPr/>
          </a:p>
        </p:txBody>
      </p:sp>
      <p:sp>
        <p:nvSpPr>
          <p:cNvPr id="793" name="Google Shape;793;p9"/>
          <p:cNvSpPr txBox="1"/>
          <p:nvPr/>
        </p:nvSpPr>
        <p:spPr>
          <a:xfrm>
            <a:off x="2500420" y="6445491"/>
            <a:ext cx="17959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E-commerce Network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4" name="Google Shape;794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182232" y="4636371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182816" y="597282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182232" y="5293696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3012" y="45998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3012" y="5284441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3012" y="5995650"/>
            <a:ext cx="360000" cy="3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0" name="Google Shape;800;p9"/>
          <p:cNvCxnSpPr>
            <a:stCxn id="797" idx="3"/>
            <a:endCxn id="796" idx="1"/>
          </p:cNvCxnSpPr>
          <p:nvPr/>
        </p:nvCxnSpPr>
        <p:spPr>
          <a:xfrm>
            <a:off x="2763012" y="4779893"/>
            <a:ext cx="1419300" cy="6939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1" name="Google Shape;801;p9"/>
          <p:cNvCxnSpPr>
            <a:stCxn id="798" idx="3"/>
            <a:endCxn id="795" idx="1"/>
          </p:cNvCxnSpPr>
          <p:nvPr/>
        </p:nvCxnSpPr>
        <p:spPr>
          <a:xfrm>
            <a:off x="2763012" y="5464441"/>
            <a:ext cx="1419900" cy="688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2" name="Google Shape;802;p9"/>
          <p:cNvCxnSpPr>
            <a:stCxn id="799" idx="3"/>
            <a:endCxn id="794" idx="1"/>
          </p:cNvCxnSpPr>
          <p:nvPr/>
        </p:nvCxnSpPr>
        <p:spPr>
          <a:xfrm flipH="1" rot="10800000">
            <a:off x="2763012" y="4816350"/>
            <a:ext cx="1419300" cy="1359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hape&#10;&#10;Description automatically generated with low confidence" id="803" name="Google Shape;80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4034" y="4915953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804" name="Google Shape;80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1637" y="5362738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805" name="Google Shape;80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5255" y="5799920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4334" y="449933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9133" y="500575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1740" y="5957190"/>
            <a:ext cx="360000" cy="3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9" name="Google Shape;809;p9"/>
          <p:cNvCxnSpPr>
            <a:stCxn id="806" idx="2"/>
            <a:endCxn id="807" idx="1"/>
          </p:cNvCxnSpPr>
          <p:nvPr/>
        </p:nvCxnSpPr>
        <p:spPr>
          <a:xfrm>
            <a:off x="7394334" y="4859334"/>
            <a:ext cx="1544700" cy="326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0" name="Google Shape;810;p9"/>
          <p:cNvCxnSpPr>
            <a:stCxn id="808" idx="0"/>
            <a:endCxn id="806" idx="2"/>
          </p:cNvCxnSpPr>
          <p:nvPr/>
        </p:nvCxnSpPr>
        <p:spPr>
          <a:xfrm rot="10800000">
            <a:off x="7394240" y="4859190"/>
            <a:ext cx="517500" cy="1098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1" name="Google Shape;811;p9"/>
          <p:cNvCxnSpPr>
            <a:stCxn id="808" idx="0"/>
            <a:endCxn id="807" idx="1"/>
          </p:cNvCxnSpPr>
          <p:nvPr/>
        </p:nvCxnSpPr>
        <p:spPr>
          <a:xfrm flipH="1" rot="10800000">
            <a:off x="7911740" y="5185890"/>
            <a:ext cx="1027500" cy="771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hape&#10;&#10;Description automatically generated with low confidence" id="812" name="Google Shape;8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6713" y="4823990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813" name="Google Shape;81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1700" y="5272508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814" name="Google Shape;81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3705" y="5430137"/>
            <a:ext cx="320040" cy="32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hemeINARC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hemeINARC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2014-06-02T15:06:14Z</dcterms:created>
  <dc:creator>Jiawei Han</dc:creator>
</cp:coreProperties>
</file>