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0" r:id="rId2"/>
    <p:sldId id="336" r:id="rId3"/>
    <p:sldId id="283" r:id="rId4"/>
    <p:sldId id="312" r:id="rId5"/>
    <p:sldId id="284" r:id="rId6"/>
    <p:sldId id="319" r:id="rId7"/>
    <p:sldId id="337" r:id="rId8"/>
    <p:sldId id="321" r:id="rId9"/>
    <p:sldId id="322" r:id="rId10"/>
    <p:sldId id="323" r:id="rId11"/>
    <p:sldId id="331" r:id="rId12"/>
    <p:sldId id="332" r:id="rId13"/>
    <p:sldId id="33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1"/>
    <a:srgbClr val="FA8240"/>
    <a:srgbClr val="000000"/>
    <a:srgbClr val="9AD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F7A276-2A55-41DD-B688-9EA9ACBDF725}" v="318" dt="2023-10-19T17:59:21.8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10" autoAdjust="0"/>
    <p:restoredTop sz="95755" autoAdjust="0"/>
  </p:normalViewPr>
  <p:slideViewPr>
    <p:cSldViewPr>
      <p:cViewPr varScale="1">
        <p:scale>
          <a:sx n="108" d="100"/>
          <a:sy n="108" d="100"/>
        </p:scale>
        <p:origin x="4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,Yuan" userId="70e385eb-2888-494c-b606-459892212d10" providerId="ADAL" clId="{C5F7A276-2A55-41DD-B688-9EA9ACBDF725}"/>
    <pc:docChg chg="undo custSel addSld delSld modSld">
      <pc:chgData name="An,Yuan" userId="70e385eb-2888-494c-b606-459892212d10" providerId="ADAL" clId="{C5F7A276-2A55-41DD-B688-9EA9ACBDF725}" dt="2023-10-19T19:47:25.322" v="1846" actId="14100"/>
      <pc:docMkLst>
        <pc:docMk/>
      </pc:docMkLst>
      <pc:sldChg chg="modSp del mod">
        <pc:chgData name="An,Yuan" userId="70e385eb-2888-494c-b606-459892212d10" providerId="ADAL" clId="{C5F7A276-2A55-41DD-B688-9EA9ACBDF725}" dt="2023-10-19T13:51:46.390" v="907" actId="47"/>
        <pc:sldMkLst>
          <pc:docMk/>
          <pc:sldMk cId="1258406615" sldId="295"/>
        </pc:sldMkLst>
        <pc:spChg chg="mod">
          <ac:chgData name="An,Yuan" userId="70e385eb-2888-494c-b606-459892212d10" providerId="ADAL" clId="{C5F7A276-2A55-41DD-B688-9EA9ACBDF725}" dt="2023-10-19T13:51:26.617" v="906" actId="20577"/>
          <ac:spMkLst>
            <pc:docMk/>
            <pc:sldMk cId="1258406615" sldId="295"/>
            <ac:spMk id="31" creationId="{C64977E2-BD85-09F4-D405-EA9B90DFFEA9}"/>
          </ac:spMkLst>
        </pc:spChg>
      </pc:sldChg>
      <pc:sldChg chg="modSp mod">
        <pc:chgData name="An,Yuan" userId="70e385eb-2888-494c-b606-459892212d10" providerId="ADAL" clId="{C5F7A276-2A55-41DD-B688-9EA9ACBDF725}" dt="2023-10-19T02:09:17.420" v="84" actId="255"/>
        <pc:sldMkLst>
          <pc:docMk/>
          <pc:sldMk cId="1731614054" sldId="321"/>
        </pc:sldMkLst>
        <pc:spChg chg="mod">
          <ac:chgData name="An,Yuan" userId="70e385eb-2888-494c-b606-459892212d10" providerId="ADAL" clId="{C5F7A276-2A55-41DD-B688-9EA9ACBDF725}" dt="2023-10-19T02:09:17.420" v="84" actId="255"/>
          <ac:spMkLst>
            <pc:docMk/>
            <pc:sldMk cId="1731614054" sldId="321"/>
            <ac:spMk id="3" creationId="{67D8B6A8-A9FC-CA05-9299-4AC1EAAC8440}"/>
          </ac:spMkLst>
        </pc:spChg>
      </pc:sldChg>
      <pc:sldChg chg="addSp modSp new mod">
        <pc:chgData name="An,Yuan" userId="70e385eb-2888-494c-b606-459892212d10" providerId="ADAL" clId="{C5F7A276-2A55-41DD-B688-9EA9ACBDF725}" dt="2023-10-19T02:13:28.824" v="216" actId="1076"/>
        <pc:sldMkLst>
          <pc:docMk/>
          <pc:sldMk cId="698846244" sldId="322"/>
        </pc:sldMkLst>
        <pc:spChg chg="mod">
          <ac:chgData name="An,Yuan" userId="70e385eb-2888-494c-b606-459892212d10" providerId="ADAL" clId="{C5F7A276-2A55-41DD-B688-9EA9ACBDF725}" dt="2023-10-19T02:10:56.577" v="211" actId="255"/>
          <ac:spMkLst>
            <pc:docMk/>
            <pc:sldMk cId="698846244" sldId="322"/>
            <ac:spMk id="2" creationId="{03752275-8D1C-EB00-B6D6-6573C315ADAB}"/>
          </ac:spMkLst>
        </pc:spChg>
        <pc:spChg chg="mod">
          <ac:chgData name="An,Yuan" userId="70e385eb-2888-494c-b606-459892212d10" providerId="ADAL" clId="{C5F7A276-2A55-41DD-B688-9EA9ACBDF725}" dt="2023-10-19T02:11:05.401" v="213" actId="27636"/>
          <ac:spMkLst>
            <pc:docMk/>
            <pc:sldMk cId="698846244" sldId="322"/>
            <ac:spMk id="3" creationId="{3D1ADEC5-AA0D-5267-CA06-1061144F542A}"/>
          </ac:spMkLst>
        </pc:spChg>
        <pc:picChg chg="add mod">
          <ac:chgData name="An,Yuan" userId="70e385eb-2888-494c-b606-459892212d10" providerId="ADAL" clId="{C5F7A276-2A55-41DD-B688-9EA9ACBDF725}" dt="2023-10-19T02:13:28.824" v="216" actId="1076"/>
          <ac:picMkLst>
            <pc:docMk/>
            <pc:sldMk cId="698846244" sldId="322"/>
            <ac:picMk id="6" creationId="{54B15D49-47DE-8795-6A4F-85CD99EA8B61}"/>
          </ac:picMkLst>
        </pc:picChg>
      </pc:sldChg>
      <pc:sldChg chg="modSp new mod">
        <pc:chgData name="An,Yuan" userId="70e385eb-2888-494c-b606-459892212d10" providerId="ADAL" clId="{C5F7A276-2A55-41DD-B688-9EA9ACBDF725}" dt="2023-10-19T13:27:37.314" v="391" actId="20577"/>
        <pc:sldMkLst>
          <pc:docMk/>
          <pc:sldMk cId="2391761137" sldId="323"/>
        </pc:sldMkLst>
        <pc:spChg chg="mod">
          <ac:chgData name="An,Yuan" userId="70e385eb-2888-494c-b606-459892212d10" providerId="ADAL" clId="{C5F7A276-2A55-41DD-B688-9EA9ACBDF725}" dt="2023-10-19T13:24:06.501" v="270" actId="27636"/>
          <ac:spMkLst>
            <pc:docMk/>
            <pc:sldMk cId="2391761137" sldId="323"/>
            <ac:spMk id="2" creationId="{55692CD8-51F1-EB98-9105-C82514F5A4F6}"/>
          </ac:spMkLst>
        </pc:spChg>
        <pc:spChg chg="mod">
          <ac:chgData name="An,Yuan" userId="70e385eb-2888-494c-b606-459892212d10" providerId="ADAL" clId="{C5F7A276-2A55-41DD-B688-9EA9ACBDF725}" dt="2023-10-19T13:27:37.314" v="391" actId="20577"/>
          <ac:spMkLst>
            <pc:docMk/>
            <pc:sldMk cId="2391761137" sldId="323"/>
            <ac:spMk id="3" creationId="{E9F1774F-B962-F15A-2837-8E749A59DC43}"/>
          </ac:spMkLst>
        </pc:spChg>
      </pc:sldChg>
      <pc:sldChg chg="modSp new mod">
        <pc:chgData name="An,Yuan" userId="70e385eb-2888-494c-b606-459892212d10" providerId="ADAL" clId="{C5F7A276-2A55-41DD-B688-9EA9ACBDF725}" dt="2023-10-19T13:30:57.657" v="484" actId="20577"/>
        <pc:sldMkLst>
          <pc:docMk/>
          <pc:sldMk cId="3444747560" sldId="324"/>
        </pc:sldMkLst>
        <pc:spChg chg="mod">
          <ac:chgData name="An,Yuan" userId="70e385eb-2888-494c-b606-459892212d10" providerId="ADAL" clId="{C5F7A276-2A55-41DD-B688-9EA9ACBDF725}" dt="2023-10-19T13:28:52.732" v="433" actId="27636"/>
          <ac:spMkLst>
            <pc:docMk/>
            <pc:sldMk cId="3444747560" sldId="324"/>
            <ac:spMk id="2" creationId="{ADFECC98-3B2F-6FA4-2289-7BE1E527CC55}"/>
          </ac:spMkLst>
        </pc:spChg>
        <pc:spChg chg="mod">
          <ac:chgData name="An,Yuan" userId="70e385eb-2888-494c-b606-459892212d10" providerId="ADAL" clId="{C5F7A276-2A55-41DD-B688-9EA9ACBDF725}" dt="2023-10-19T13:30:57.657" v="484" actId="20577"/>
          <ac:spMkLst>
            <pc:docMk/>
            <pc:sldMk cId="3444747560" sldId="324"/>
            <ac:spMk id="3" creationId="{3795EA6F-7158-0E90-519F-3FC4DA81D92B}"/>
          </ac:spMkLst>
        </pc:spChg>
      </pc:sldChg>
      <pc:sldChg chg="modSp new mod">
        <pc:chgData name="An,Yuan" userId="70e385eb-2888-494c-b606-459892212d10" providerId="ADAL" clId="{C5F7A276-2A55-41DD-B688-9EA9ACBDF725}" dt="2023-10-19T16:41:57.175" v="1213" actId="2711"/>
        <pc:sldMkLst>
          <pc:docMk/>
          <pc:sldMk cId="3153487221" sldId="325"/>
        </pc:sldMkLst>
        <pc:spChg chg="mod">
          <ac:chgData name="An,Yuan" userId="70e385eb-2888-494c-b606-459892212d10" providerId="ADAL" clId="{C5F7A276-2A55-41DD-B688-9EA9ACBDF725}" dt="2023-10-19T16:40:13.036" v="1201" actId="20577"/>
          <ac:spMkLst>
            <pc:docMk/>
            <pc:sldMk cId="3153487221" sldId="325"/>
            <ac:spMk id="2" creationId="{2BD4D057-B0D1-9A13-31D4-0FA382AC3323}"/>
          </ac:spMkLst>
        </pc:spChg>
        <pc:spChg chg="mod">
          <ac:chgData name="An,Yuan" userId="70e385eb-2888-494c-b606-459892212d10" providerId="ADAL" clId="{C5F7A276-2A55-41DD-B688-9EA9ACBDF725}" dt="2023-10-19T16:41:57.175" v="1213" actId="2711"/>
          <ac:spMkLst>
            <pc:docMk/>
            <pc:sldMk cId="3153487221" sldId="325"/>
            <ac:spMk id="3" creationId="{4D80C0E7-F2C7-0AAA-CBE2-A2118EADD509}"/>
          </ac:spMkLst>
        </pc:spChg>
      </pc:sldChg>
      <pc:sldChg chg="modSp new mod">
        <pc:chgData name="An,Yuan" userId="70e385eb-2888-494c-b606-459892212d10" providerId="ADAL" clId="{C5F7A276-2A55-41DD-B688-9EA9ACBDF725}" dt="2023-10-19T13:50:01.407" v="866" actId="20577"/>
        <pc:sldMkLst>
          <pc:docMk/>
          <pc:sldMk cId="2389744854" sldId="326"/>
        </pc:sldMkLst>
        <pc:spChg chg="mod">
          <ac:chgData name="An,Yuan" userId="70e385eb-2888-494c-b606-459892212d10" providerId="ADAL" clId="{C5F7A276-2A55-41DD-B688-9EA9ACBDF725}" dt="2023-10-19T13:50:01.407" v="866" actId="20577"/>
          <ac:spMkLst>
            <pc:docMk/>
            <pc:sldMk cId="2389744854" sldId="326"/>
            <ac:spMk id="2" creationId="{7398EEE7-2BCC-E1D5-D744-11D8CEE26E3E}"/>
          </ac:spMkLst>
        </pc:spChg>
        <pc:spChg chg="mod">
          <ac:chgData name="An,Yuan" userId="70e385eb-2888-494c-b606-459892212d10" providerId="ADAL" clId="{C5F7A276-2A55-41DD-B688-9EA9ACBDF725}" dt="2023-10-19T13:44:58.137" v="711" actId="14100"/>
          <ac:spMkLst>
            <pc:docMk/>
            <pc:sldMk cId="2389744854" sldId="326"/>
            <ac:spMk id="3" creationId="{1B00C8EE-15DA-FD41-F4D2-F369E5039B94}"/>
          </ac:spMkLst>
        </pc:spChg>
      </pc:sldChg>
      <pc:sldChg chg="modSp new mod">
        <pc:chgData name="An,Yuan" userId="70e385eb-2888-494c-b606-459892212d10" providerId="ADAL" clId="{C5F7A276-2A55-41DD-B688-9EA9ACBDF725}" dt="2023-10-19T13:50:05.295" v="869" actId="20577"/>
        <pc:sldMkLst>
          <pc:docMk/>
          <pc:sldMk cId="3423456887" sldId="327"/>
        </pc:sldMkLst>
        <pc:spChg chg="mod">
          <ac:chgData name="An,Yuan" userId="70e385eb-2888-494c-b606-459892212d10" providerId="ADAL" clId="{C5F7A276-2A55-41DD-B688-9EA9ACBDF725}" dt="2023-10-19T13:50:05.295" v="869" actId="20577"/>
          <ac:spMkLst>
            <pc:docMk/>
            <pc:sldMk cId="3423456887" sldId="327"/>
            <ac:spMk id="2" creationId="{963665D4-BDAD-1D53-7F24-7F9FEF5A4E19}"/>
          </ac:spMkLst>
        </pc:spChg>
        <pc:spChg chg="mod">
          <ac:chgData name="An,Yuan" userId="70e385eb-2888-494c-b606-459892212d10" providerId="ADAL" clId="{C5F7A276-2A55-41DD-B688-9EA9ACBDF725}" dt="2023-10-19T13:44:43.558" v="710" actId="27636"/>
          <ac:spMkLst>
            <pc:docMk/>
            <pc:sldMk cId="3423456887" sldId="327"/>
            <ac:spMk id="3" creationId="{E1CAA48F-A136-2449-D988-D8930551B4DA}"/>
          </ac:spMkLst>
        </pc:spChg>
      </pc:sldChg>
      <pc:sldChg chg="modSp new mod">
        <pc:chgData name="An,Yuan" userId="70e385eb-2888-494c-b606-459892212d10" providerId="ADAL" clId="{C5F7A276-2A55-41DD-B688-9EA9ACBDF725}" dt="2023-10-19T13:50:11.277" v="872" actId="20577"/>
        <pc:sldMkLst>
          <pc:docMk/>
          <pc:sldMk cId="1591370754" sldId="328"/>
        </pc:sldMkLst>
        <pc:spChg chg="mod">
          <ac:chgData name="An,Yuan" userId="70e385eb-2888-494c-b606-459892212d10" providerId="ADAL" clId="{C5F7A276-2A55-41DD-B688-9EA9ACBDF725}" dt="2023-10-19T13:50:11.277" v="872" actId="20577"/>
          <ac:spMkLst>
            <pc:docMk/>
            <pc:sldMk cId="1591370754" sldId="328"/>
            <ac:spMk id="2" creationId="{CC5D44B9-8BEB-7291-74A2-35F8A9044B94}"/>
          </ac:spMkLst>
        </pc:spChg>
        <pc:spChg chg="mod">
          <ac:chgData name="An,Yuan" userId="70e385eb-2888-494c-b606-459892212d10" providerId="ADAL" clId="{C5F7A276-2A55-41DD-B688-9EA9ACBDF725}" dt="2023-10-19T13:46:56.629" v="768" actId="27636"/>
          <ac:spMkLst>
            <pc:docMk/>
            <pc:sldMk cId="1591370754" sldId="328"/>
            <ac:spMk id="3" creationId="{AD9B5941-8219-6CB0-1D4B-5CECD4C2758A}"/>
          </ac:spMkLst>
        </pc:spChg>
      </pc:sldChg>
      <pc:sldChg chg="modSp new mod">
        <pc:chgData name="An,Yuan" userId="70e385eb-2888-494c-b606-459892212d10" providerId="ADAL" clId="{C5F7A276-2A55-41DD-B688-9EA9ACBDF725}" dt="2023-10-19T13:50:17.372" v="875" actId="20577"/>
        <pc:sldMkLst>
          <pc:docMk/>
          <pc:sldMk cId="177660330" sldId="329"/>
        </pc:sldMkLst>
        <pc:spChg chg="mod">
          <ac:chgData name="An,Yuan" userId="70e385eb-2888-494c-b606-459892212d10" providerId="ADAL" clId="{C5F7A276-2A55-41DD-B688-9EA9ACBDF725}" dt="2023-10-19T13:50:17.372" v="875" actId="20577"/>
          <ac:spMkLst>
            <pc:docMk/>
            <pc:sldMk cId="177660330" sldId="329"/>
            <ac:spMk id="2" creationId="{DD172207-B236-91F9-5D16-B0DDE9D4E086}"/>
          </ac:spMkLst>
        </pc:spChg>
        <pc:spChg chg="mod">
          <ac:chgData name="An,Yuan" userId="70e385eb-2888-494c-b606-459892212d10" providerId="ADAL" clId="{C5F7A276-2A55-41DD-B688-9EA9ACBDF725}" dt="2023-10-19T13:49:22.724" v="852" actId="27636"/>
          <ac:spMkLst>
            <pc:docMk/>
            <pc:sldMk cId="177660330" sldId="329"/>
            <ac:spMk id="3" creationId="{7A08EEFD-FF59-75E0-47E6-6ED454048150}"/>
          </ac:spMkLst>
        </pc:spChg>
      </pc:sldChg>
      <pc:sldChg chg="modSp new mod">
        <pc:chgData name="An,Yuan" userId="70e385eb-2888-494c-b606-459892212d10" providerId="ADAL" clId="{C5F7A276-2A55-41DD-B688-9EA9ACBDF725}" dt="2023-10-19T16:35:23.768" v="1192" actId="20577"/>
        <pc:sldMkLst>
          <pc:docMk/>
          <pc:sldMk cId="2991636343" sldId="330"/>
        </pc:sldMkLst>
        <pc:spChg chg="mod">
          <ac:chgData name="An,Yuan" userId="70e385eb-2888-494c-b606-459892212d10" providerId="ADAL" clId="{C5F7A276-2A55-41DD-B688-9EA9ACBDF725}" dt="2023-10-19T13:54:03.251" v="927" actId="20577"/>
          <ac:spMkLst>
            <pc:docMk/>
            <pc:sldMk cId="2991636343" sldId="330"/>
            <ac:spMk id="2" creationId="{BA54D48E-1DAC-F8B1-F706-31DB15DA6D22}"/>
          </ac:spMkLst>
        </pc:spChg>
        <pc:spChg chg="mod">
          <ac:chgData name="An,Yuan" userId="70e385eb-2888-494c-b606-459892212d10" providerId="ADAL" clId="{C5F7A276-2A55-41DD-B688-9EA9ACBDF725}" dt="2023-10-19T16:35:23.768" v="1192" actId="20577"/>
          <ac:spMkLst>
            <pc:docMk/>
            <pc:sldMk cId="2991636343" sldId="330"/>
            <ac:spMk id="3" creationId="{F7C40776-6225-956A-96C4-14D4ECCADEEF}"/>
          </ac:spMkLst>
        </pc:spChg>
      </pc:sldChg>
      <pc:sldChg chg="addSp delSp modSp new mod">
        <pc:chgData name="An,Yuan" userId="70e385eb-2888-494c-b606-459892212d10" providerId="ADAL" clId="{C5F7A276-2A55-41DD-B688-9EA9ACBDF725}" dt="2023-10-19T17:46:12.898" v="1398" actId="14734"/>
        <pc:sldMkLst>
          <pc:docMk/>
          <pc:sldMk cId="990154172" sldId="331"/>
        </pc:sldMkLst>
        <pc:spChg chg="mod">
          <ac:chgData name="An,Yuan" userId="70e385eb-2888-494c-b606-459892212d10" providerId="ADAL" clId="{C5F7A276-2A55-41DD-B688-9EA9ACBDF725}" dt="2023-10-19T16:48:18.670" v="1353" actId="20577"/>
          <ac:spMkLst>
            <pc:docMk/>
            <pc:sldMk cId="990154172" sldId="331"/>
            <ac:spMk id="2" creationId="{5B0AB502-7C7F-5B54-41DB-A72FEC2833ED}"/>
          </ac:spMkLst>
        </pc:spChg>
        <pc:spChg chg="del">
          <ac:chgData name="An,Yuan" userId="70e385eb-2888-494c-b606-459892212d10" providerId="ADAL" clId="{C5F7A276-2A55-41DD-B688-9EA9ACBDF725}" dt="2023-10-19T16:43:19.354" v="1214" actId="3680"/>
          <ac:spMkLst>
            <pc:docMk/>
            <pc:sldMk cId="990154172" sldId="331"/>
            <ac:spMk id="3" creationId="{70E71253-8B3C-4CC2-8439-FADCCB0EE6E4}"/>
          </ac:spMkLst>
        </pc:spChg>
        <pc:graphicFrameChg chg="add mod ord modGraphic">
          <ac:chgData name="An,Yuan" userId="70e385eb-2888-494c-b606-459892212d10" providerId="ADAL" clId="{C5F7A276-2A55-41DD-B688-9EA9ACBDF725}" dt="2023-10-19T17:46:12.898" v="1398" actId="14734"/>
          <ac:graphicFrameMkLst>
            <pc:docMk/>
            <pc:sldMk cId="990154172" sldId="331"/>
            <ac:graphicFrameMk id="5" creationId="{F8E5B33A-6D3E-A147-2951-BA5625E4C444}"/>
          </ac:graphicFrameMkLst>
        </pc:graphicFrameChg>
      </pc:sldChg>
      <pc:sldChg chg="modSp new mod">
        <pc:chgData name="An,Yuan" userId="70e385eb-2888-494c-b606-459892212d10" providerId="ADAL" clId="{C5F7A276-2A55-41DD-B688-9EA9ACBDF725}" dt="2023-10-19T17:51:59.223" v="1587" actId="27636"/>
        <pc:sldMkLst>
          <pc:docMk/>
          <pc:sldMk cId="3350357117" sldId="332"/>
        </pc:sldMkLst>
        <pc:spChg chg="mod">
          <ac:chgData name="An,Yuan" userId="70e385eb-2888-494c-b606-459892212d10" providerId="ADAL" clId="{C5F7A276-2A55-41DD-B688-9EA9ACBDF725}" dt="2023-10-19T17:50:11.316" v="1420" actId="20577"/>
          <ac:spMkLst>
            <pc:docMk/>
            <pc:sldMk cId="3350357117" sldId="332"/>
            <ac:spMk id="2" creationId="{55E8C762-95B3-58FA-0331-829DA24D79C7}"/>
          </ac:spMkLst>
        </pc:spChg>
        <pc:spChg chg="mod">
          <ac:chgData name="An,Yuan" userId="70e385eb-2888-494c-b606-459892212d10" providerId="ADAL" clId="{C5F7A276-2A55-41DD-B688-9EA9ACBDF725}" dt="2023-10-19T17:51:59.223" v="1587" actId="27636"/>
          <ac:spMkLst>
            <pc:docMk/>
            <pc:sldMk cId="3350357117" sldId="332"/>
            <ac:spMk id="3" creationId="{7DE21C31-8543-EA67-EBD9-2206D9FF46D7}"/>
          </ac:spMkLst>
        </pc:spChg>
      </pc:sldChg>
      <pc:sldChg chg="addSp delSp modSp new mod">
        <pc:chgData name="An,Yuan" userId="70e385eb-2888-494c-b606-459892212d10" providerId="ADAL" clId="{C5F7A276-2A55-41DD-B688-9EA9ACBDF725}" dt="2023-10-19T17:59:49.907" v="1787" actId="113"/>
        <pc:sldMkLst>
          <pc:docMk/>
          <pc:sldMk cId="3881579687" sldId="333"/>
        </pc:sldMkLst>
        <pc:spChg chg="mod">
          <ac:chgData name="An,Yuan" userId="70e385eb-2888-494c-b606-459892212d10" providerId="ADAL" clId="{C5F7A276-2A55-41DD-B688-9EA9ACBDF725}" dt="2023-10-19T17:52:16.414" v="1609" actId="20577"/>
          <ac:spMkLst>
            <pc:docMk/>
            <pc:sldMk cId="3881579687" sldId="333"/>
            <ac:spMk id="2" creationId="{D44A6FA8-8E95-9DE9-5794-C77EDE407FCE}"/>
          </ac:spMkLst>
        </pc:spChg>
        <pc:spChg chg="del">
          <ac:chgData name="An,Yuan" userId="70e385eb-2888-494c-b606-459892212d10" providerId="ADAL" clId="{C5F7A276-2A55-41DD-B688-9EA9ACBDF725}" dt="2023-10-19T17:53:07.712" v="1610" actId="3680"/>
          <ac:spMkLst>
            <pc:docMk/>
            <pc:sldMk cId="3881579687" sldId="333"/>
            <ac:spMk id="3" creationId="{631369B1-6794-9F90-1304-92ABBDE4074D}"/>
          </ac:spMkLst>
        </pc:spChg>
        <pc:graphicFrameChg chg="add mod ord modGraphic">
          <ac:chgData name="An,Yuan" userId="70e385eb-2888-494c-b606-459892212d10" providerId="ADAL" clId="{C5F7A276-2A55-41DD-B688-9EA9ACBDF725}" dt="2023-10-19T17:59:49.907" v="1787" actId="113"/>
          <ac:graphicFrameMkLst>
            <pc:docMk/>
            <pc:sldMk cId="3881579687" sldId="333"/>
            <ac:graphicFrameMk id="5" creationId="{6016A044-8252-B1DB-217B-BCD9DDFDC042}"/>
          </ac:graphicFrameMkLst>
        </pc:graphicFrameChg>
        <pc:graphicFrameChg chg="add del mod">
          <ac:chgData name="An,Yuan" userId="70e385eb-2888-494c-b606-459892212d10" providerId="ADAL" clId="{C5F7A276-2A55-41DD-B688-9EA9ACBDF725}" dt="2023-10-19T17:58:29.620" v="1771" actId="478"/>
          <ac:graphicFrameMkLst>
            <pc:docMk/>
            <pc:sldMk cId="3881579687" sldId="333"/>
            <ac:graphicFrameMk id="6" creationId="{B81AF90E-7B9D-2DB4-CF95-D08C24C403E8}"/>
          </ac:graphicFrameMkLst>
        </pc:graphicFrameChg>
      </pc:sldChg>
      <pc:sldChg chg="modSp new mod">
        <pc:chgData name="An,Yuan" userId="70e385eb-2888-494c-b606-459892212d10" providerId="ADAL" clId="{C5F7A276-2A55-41DD-B688-9EA9ACBDF725}" dt="2023-10-19T19:47:25.322" v="1846" actId="14100"/>
        <pc:sldMkLst>
          <pc:docMk/>
          <pc:sldMk cId="2628592898" sldId="334"/>
        </pc:sldMkLst>
        <pc:spChg chg="mod">
          <ac:chgData name="An,Yuan" userId="70e385eb-2888-494c-b606-459892212d10" providerId="ADAL" clId="{C5F7A276-2A55-41DD-B688-9EA9ACBDF725}" dt="2023-10-19T19:46:59.692" v="1832" actId="14100"/>
          <ac:spMkLst>
            <pc:docMk/>
            <pc:sldMk cId="2628592898" sldId="334"/>
            <ac:spMk id="2" creationId="{B205E72D-0A70-DCD8-E42E-63608E619500}"/>
          </ac:spMkLst>
        </pc:spChg>
        <pc:spChg chg="mod">
          <ac:chgData name="An,Yuan" userId="70e385eb-2888-494c-b606-459892212d10" providerId="ADAL" clId="{C5F7A276-2A55-41DD-B688-9EA9ACBDF725}" dt="2023-10-19T19:47:25.322" v="1846" actId="14100"/>
          <ac:spMkLst>
            <pc:docMk/>
            <pc:sldMk cId="2628592898" sldId="334"/>
            <ac:spMk id="3" creationId="{65D6FD41-B8DF-3000-8F8E-EF3DA9CE60D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5675A-550F-4488-A850-6064B809430C}" type="datetimeFigureOut">
              <a:rPr lang="en-US" smtClean="0"/>
              <a:pPr/>
              <a:t>4/6/24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25472-5868-4BE3-96E3-95E2C4FBC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2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/>
          </p:cNvSpPr>
          <p:nvPr userDrawn="1"/>
        </p:nvSpPr>
        <p:spPr>
          <a:xfrm>
            <a:off x="0" y="0"/>
            <a:ext cx="9144000" cy="5867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1992868"/>
            <a:ext cx="91440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="1" cap="all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Presentation title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362700"/>
            <a:ext cx="609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819400"/>
            <a:ext cx="91440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Presentation Subtitle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733800"/>
            <a:ext cx="9144000" cy="106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Presenter’s Name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4648201"/>
          </a:xfrm>
          <a:prstGeom prst="rect">
            <a:avLst/>
          </a:prstGeom>
        </p:spPr>
        <p:txBody>
          <a:bodyPr vert="eaVert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4648201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accent6"/>
                </a:solidFill>
              </a:defRPr>
            </a:lvl1pPr>
            <a:lvl2pPr>
              <a:defRPr baseline="0">
                <a:solidFill>
                  <a:schemeClr val="accent6"/>
                </a:solidFill>
              </a:defRPr>
            </a:lvl2pPr>
            <a:lvl3pPr>
              <a:defRPr baseline="0">
                <a:solidFill>
                  <a:schemeClr val="accent6"/>
                </a:solidFill>
              </a:defRPr>
            </a:lvl3pPr>
            <a:lvl4pPr>
              <a:defRPr baseline="0">
                <a:solidFill>
                  <a:schemeClr val="accent6"/>
                </a:solidFill>
              </a:defRPr>
            </a:lvl4pPr>
            <a:lvl5pPr>
              <a:defRPr baseline="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0" y="6377354"/>
            <a:ext cx="1219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7735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362700"/>
            <a:ext cx="609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r>
              <a:rPr lang="en-US" dirty="0"/>
              <a:t>| </a:t>
            </a:r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495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362700"/>
            <a:ext cx="609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r>
              <a:rPr lang="en-US" dirty="0"/>
              <a:t> </a:t>
            </a:r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04801"/>
            <a:ext cx="5754687" cy="78544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62000" y="1295400"/>
            <a:ext cx="76962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rgbClr val="00B050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rgbClr val="7030A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362700"/>
            <a:ext cx="609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r>
              <a:rPr lang="en-US" dirty="0"/>
              <a:t> </a:t>
            </a:r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rgbClr val="00B0F0"/>
                </a:solidFill>
              </a:defRPr>
            </a:lvl2pPr>
            <a:lvl3pPr>
              <a:defRPr sz="2000">
                <a:solidFill>
                  <a:srgbClr val="00B050"/>
                </a:solidFill>
              </a:defRPr>
            </a:lvl3pPr>
            <a:lvl4pPr>
              <a:defRPr sz="1800">
                <a:solidFill>
                  <a:srgbClr val="C00000"/>
                </a:solidFill>
              </a:defRPr>
            </a:lvl4pPr>
            <a:lvl5pPr>
              <a:defRPr sz="1800">
                <a:solidFill>
                  <a:srgbClr val="7030A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rgbClr val="00B0F0"/>
                </a:solidFill>
              </a:defRPr>
            </a:lvl2pPr>
            <a:lvl3pPr>
              <a:defRPr sz="2000">
                <a:solidFill>
                  <a:srgbClr val="00B050"/>
                </a:solidFill>
              </a:defRPr>
            </a:lvl3pPr>
            <a:lvl4pPr>
              <a:defRPr sz="1800">
                <a:solidFill>
                  <a:srgbClr val="C00000"/>
                </a:solidFill>
              </a:defRPr>
            </a:lvl4pPr>
            <a:lvl5pPr>
              <a:defRPr sz="1800">
                <a:solidFill>
                  <a:srgbClr val="7030A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0" y="6377354"/>
            <a:ext cx="1219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7735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362700"/>
            <a:ext cx="609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r>
              <a:rPr lang="en-US" dirty="0"/>
              <a:t>| </a:t>
            </a:r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55639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cap="all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4040188" cy="376396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655639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cap="all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71600"/>
            <a:ext cx="4041775" cy="376396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0" y="6377354"/>
            <a:ext cx="1219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37735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362700"/>
            <a:ext cx="609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r>
              <a:rPr lang="en-US" dirty="0"/>
              <a:t>| </a:t>
            </a:r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362700"/>
            <a:ext cx="609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1000"/>
            <a:ext cx="91440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799"/>
            <a:ext cx="3008313" cy="685800"/>
          </a:xfrm>
          <a:prstGeom prst="rect">
            <a:avLst/>
          </a:prstGeom>
        </p:spPr>
        <p:txBody>
          <a:bodyPr anchor="b"/>
          <a:lstStyle>
            <a:lvl1pPr algn="l">
              <a:defRPr sz="20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449580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6"/>
                </a:solidFill>
              </a:defRPr>
            </a:lvl1pPr>
            <a:lvl2pPr>
              <a:defRPr sz="2800">
                <a:solidFill>
                  <a:schemeClr val="accent6"/>
                </a:solidFill>
              </a:defRPr>
            </a:lvl2pPr>
            <a:lvl3pPr>
              <a:defRPr sz="2400">
                <a:solidFill>
                  <a:schemeClr val="accent6"/>
                </a:solidFill>
              </a:defRPr>
            </a:lvl3pPr>
            <a:lvl4pPr>
              <a:defRPr sz="2000">
                <a:solidFill>
                  <a:schemeClr val="accent6"/>
                </a:solidFill>
              </a:defRPr>
            </a:lvl4pPr>
            <a:lvl5pPr>
              <a:defRPr sz="2000">
                <a:solidFill>
                  <a:schemeClr val="accent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47800"/>
            <a:ext cx="3008313" cy="3733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0" y="6377354"/>
            <a:ext cx="1219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7735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362700"/>
            <a:ext cx="609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r>
              <a:rPr lang="en-US" dirty="0"/>
              <a:t>| </a:t>
            </a:r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1981199"/>
            <a:ext cx="7315200" cy="3355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76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0" y="6377354"/>
            <a:ext cx="1219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7735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362700"/>
            <a:ext cx="609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r>
              <a:rPr lang="en-US" dirty="0"/>
              <a:t>| </a:t>
            </a:r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0" y="6377354"/>
            <a:ext cx="1219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7735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362700"/>
            <a:ext cx="609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r>
              <a:rPr lang="en-US" dirty="0"/>
              <a:t>| </a:t>
            </a:r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/>
          </p:cNvSpPr>
          <p:nvPr userDrawn="1"/>
        </p:nvSpPr>
        <p:spPr>
          <a:xfrm>
            <a:off x="0" y="5913118"/>
            <a:ext cx="9144000" cy="1021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362700"/>
            <a:ext cx="609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r>
              <a:rPr lang="en-US" dirty="0"/>
              <a:t> </a:t>
            </a:r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5867400"/>
            <a:ext cx="9144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College_ComputingInformatics-oneline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66064"/>
            <a:ext cx="4277815" cy="661761"/>
          </a:xfrm>
          <a:prstGeom prst="rect">
            <a:avLst/>
          </a:prstGeom>
        </p:spPr>
      </p:pic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FD657CDB-6AFF-7655-CFA1-EEFE2CD3EDA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807" y="6108987"/>
            <a:ext cx="2057400" cy="633668"/>
          </a:xfrm>
          <a:prstGeom prst="rect">
            <a:avLst/>
          </a:prstGeom>
          <a:solidFill>
            <a:schemeClr val="bg1"/>
          </a:solid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42014" y="716663"/>
            <a:ext cx="8573386" cy="1204726"/>
          </a:xfrm>
        </p:spPr>
        <p:txBody>
          <a:bodyPr/>
          <a:lstStyle/>
          <a:p>
            <a:r>
              <a:rPr lang="en-US" sz="3200" i="0" u="none" strike="noStrike" baseline="0" dirty="0">
                <a:latin typeface="NimbusRomNo9L-Regu"/>
              </a:rPr>
              <a:t>Knowledge Graph Question Answering for</a:t>
            </a:r>
          </a:p>
          <a:p>
            <a:r>
              <a:rPr lang="en-US" sz="3200" i="0" u="none" strike="noStrike" baseline="0" dirty="0">
                <a:latin typeface="NimbusRomNo9L-Regu"/>
              </a:rPr>
              <a:t>Materials Science (KGQA4MAT)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en-US" dirty="0"/>
              <a:t> </a:t>
            </a:r>
            <a:fld id="{BA13C625-9B67-4A70-A9C3-06D9E61B09A6}" type="slidenum">
              <a:rPr lang="en-US" smtClean="0"/>
              <a:pPr algn="r"/>
              <a:t>1</a:t>
            </a:fld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DE11C64-65C6-4079-9BCF-7803A85CBEC8}"/>
              </a:ext>
            </a:extLst>
          </p:cNvPr>
          <p:cNvSpPr txBox="1">
            <a:spLocks/>
          </p:cNvSpPr>
          <p:nvPr/>
        </p:nvSpPr>
        <p:spPr>
          <a:xfrm>
            <a:off x="452377" y="2590800"/>
            <a:ext cx="7853423" cy="2667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spcBef>
                <a:spcPts val="0"/>
              </a:spcBef>
              <a:buNone/>
            </a:pPr>
            <a:r>
              <a:rPr lang="en-US" sz="1800" i="1" dirty="0">
                <a:solidFill>
                  <a:schemeClr val="bg1"/>
                </a:solidFill>
                <a:latin typeface="+mj-lt"/>
              </a:rPr>
              <a:t>College of Computing and Informatics, MRC, Drexel University</a:t>
            </a:r>
          </a:p>
          <a:p>
            <a:pPr marL="0" lvl="1" indent="0" algn="ctr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  <a:latin typeface="+mj-lt"/>
              </a:rPr>
              <a:t>Dr. Yuan An, Dr. Jane Greenberg, Alex Kalinowski, Xintong Zhao, Dr. </a:t>
            </a:r>
            <a:r>
              <a:rPr lang="en-US" sz="1800" dirty="0" err="1">
                <a:solidFill>
                  <a:schemeClr val="bg1"/>
                </a:solidFill>
                <a:latin typeface="+mj-lt"/>
              </a:rPr>
              <a:t>Xiaohua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 Hu</a:t>
            </a:r>
          </a:p>
          <a:p>
            <a:pPr marL="0" lvl="1" indent="0" algn="ctr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  <a:latin typeface="+mj-lt"/>
              </a:rPr>
              <a:t>~</a:t>
            </a:r>
          </a:p>
          <a:p>
            <a:pPr marL="0" lvl="1" indent="0" algn="ctr">
              <a:spcBef>
                <a:spcPts val="0"/>
              </a:spcBef>
              <a:buNone/>
            </a:pPr>
            <a:r>
              <a:rPr lang="en-US" sz="1800" i="1" dirty="0">
                <a:solidFill>
                  <a:schemeClr val="bg1"/>
                </a:solidFill>
                <a:latin typeface="+mj-lt"/>
              </a:rPr>
              <a:t>Dept. of Chemistry, University of Central Florida</a:t>
            </a:r>
          </a:p>
          <a:p>
            <a:pPr marL="0" lvl="1" indent="0" algn="ctr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  <a:latin typeface="+mj-lt"/>
              </a:rPr>
              <a:t>Dr. Fernando J. Uribe-Romo, Kyle Langlois, Jacob </a:t>
            </a:r>
            <a:r>
              <a:rPr lang="en-US" sz="1800" dirty="0" err="1">
                <a:solidFill>
                  <a:schemeClr val="bg1"/>
                </a:solidFill>
                <a:latin typeface="+mj-lt"/>
              </a:rPr>
              <a:t>Furst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  <a:p>
            <a:pPr marL="0" lvl="1" indent="0" algn="ctr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  <a:latin typeface="+mj-lt"/>
              </a:rPr>
              <a:t>~</a:t>
            </a:r>
          </a:p>
          <a:p>
            <a:pPr marL="0" lvl="1" indent="0" algn="ctr">
              <a:spcBef>
                <a:spcPts val="0"/>
              </a:spcBef>
              <a:buNone/>
            </a:pPr>
            <a:r>
              <a:rPr lang="en-US" sz="1800" i="1" dirty="0">
                <a:solidFill>
                  <a:schemeClr val="bg1"/>
                </a:solidFill>
                <a:latin typeface="+mj-lt"/>
              </a:rPr>
              <a:t>Dept. of Chemical and Biological Engineering, Colorado School of Mines</a:t>
            </a:r>
          </a:p>
          <a:p>
            <a:pPr marL="0" lvl="1" indent="0" algn="ctr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  <a:latin typeface="+mj-lt"/>
              </a:rPr>
              <a:t>Dr. Diego A. Gómez-</a:t>
            </a:r>
            <a:r>
              <a:rPr lang="en-US" sz="1800" dirty="0" err="1">
                <a:solidFill>
                  <a:schemeClr val="bg1"/>
                </a:solidFill>
                <a:latin typeface="+mj-lt"/>
              </a:rPr>
              <a:t>Gualdrón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, </a:t>
            </a:r>
          </a:p>
          <a:p>
            <a:pPr marL="0" lvl="1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6721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92CD8-51F1-EB98-9105-C82514F5A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304800"/>
            <a:ext cx="7354887" cy="914399"/>
          </a:xfrm>
        </p:spPr>
        <p:txBody>
          <a:bodyPr>
            <a:noAutofit/>
          </a:bodyPr>
          <a:lstStyle/>
          <a:p>
            <a:r>
              <a:rPr lang="en-US" sz="2800" dirty="0"/>
              <a:t>Developing LLM-based strategies for kgqa4mat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1774F-B962-F15A-2837-8E749A59DC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E</a:t>
            </a:r>
            <a:r>
              <a:rPr lang="en-US" b="0" i="0" u="none" strike="noStrike" baseline="0" dirty="0"/>
              <a:t>mployed zero-shot, few-shot, and chain-of-thought</a:t>
            </a:r>
            <a:r>
              <a:rPr lang="en-US" dirty="0"/>
              <a:t> </a:t>
            </a:r>
            <a:r>
              <a:rPr lang="en-US" b="0" i="0" u="none" strike="noStrike" baseline="0" dirty="0"/>
              <a:t>strategies. </a:t>
            </a:r>
          </a:p>
          <a:p>
            <a:pPr algn="l"/>
            <a:r>
              <a:rPr lang="en-US" b="0" i="0" u="none" strike="noStrike" baseline="0" dirty="0"/>
              <a:t>For few-shot learning,  embedded all the training and test questions to compute the cosine similarity between the two questions. </a:t>
            </a:r>
          </a:p>
          <a:p>
            <a:pPr algn="l"/>
            <a:r>
              <a:rPr lang="en-US" b="0" i="0" u="none" strike="noStrike" baseline="0" dirty="0"/>
              <a:t>For chain-of-thought reasoning, instructed the </a:t>
            </a:r>
            <a:r>
              <a:rPr lang="en-US" dirty="0"/>
              <a:t>LLM</a:t>
            </a:r>
            <a:r>
              <a:rPr lang="en-US" b="0" i="0" u="none" strike="noStrike" baseline="0" dirty="0"/>
              <a:t> to generate the chain of thought for a given Cypher query, then refine the reasoning steps manually.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52A85-E839-B038-F082-FC1516529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en-US"/>
              <a:t> </a:t>
            </a:r>
            <a:fld id="{BA13C625-9B67-4A70-A9C3-06D9E61B09A6}" type="slidenum">
              <a:rPr lang="en-US" smtClean="0"/>
              <a:pPr algn="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61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AB502-7C7F-5B54-41DB-A72FEC283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Kgqa4mat results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8E5B33A-6D3E-A147-2951-BA5625E4C44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38511830"/>
              </p:ext>
            </p:extLst>
          </p:nvPr>
        </p:nvGraphicFramePr>
        <p:xfrm>
          <a:off x="685800" y="1282390"/>
          <a:ext cx="7772400" cy="3847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0">
                  <a:extLst>
                    <a:ext uri="{9D8B030D-6E8A-4147-A177-3AD203B41FA5}">
                      <a16:colId xmlns:a16="http://schemas.microsoft.com/office/drawing/2014/main" val="117910762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479451901"/>
                    </a:ext>
                  </a:extLst>
                </a:gridCol>
              </a:tblGrid>
              <a:tr h="37300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Method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F1 Score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144953"/>
                  </a:ext>
                </a:extLst>
              </a:tr>
              <a:tr h="37300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Method 1: Zero-shot learning from MOF-KG ontology only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0.411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161048"/>
                  </a:ext>
                </a:extLst>
              </a:tr>
              <a:tr h="37300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Method 2: 1-shot learning from a pair of train question and query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0.829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571158"/>
                  </a:ext>
                </a:extLst>
              </a:tr>
              <a:tr h="37300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Method 3: 1-shot learning from the MOF-KG ontology and a pair of train question and query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0.845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95433"/>
                  </a:ext>
                </a:extLst>
              </a:tr>
              <a:tr h="37300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Method 4: 1-shot learning from a pair of train question and query, and the chain-of-thought of the train query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0.876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837822"/>
                  </a:ext>
                </a:extLst>
              </a:tr>
              <a:tr h="37300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Method 5: 1-shot learning from the MOF-KG ontology and a pair of train question and query, and the chain-of-thought</a:t>
                      </a:r>
                    </a:p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of the train query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0.891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60549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1EBFF3-71A2-C000-C026-4E099A5FD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en-US"/>
              <a:t> </a:t>
            </a:r>
            <a:fld id="{BA13C625-9B67-4A70-A9C3-06D9E61B09A6}" type="slidenum">
              <a:rPr lang="en-US" smtClean="0"/>
              <a:pPr algn="r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54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8C762-95B3-58FA-0331-829DA24D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on qald-9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21C31-8543-EA67-EBD9-2206D9FF46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sz="2800" b="0" i="0" u="none" strike="noStrike" baseline="0" dirty="0"/>
              <a:t>QALD-9 contains natural language questions and corresponding SPARQL queries over </a:t>
            </a:r>
            <a:r>
              <a:rPr lang="en-US" sz="2800" b="0" i="0" u="none" strike="noStrike" baseline="0" dirty="0" err="1"/>
              <a:t>DBpedia</a:t>
            </a:r>
            <a:r>
              <a:rPr lang="en-US" sz="2800" b="0" i="0" u="none" strike="noStrike" baseline="0" dirty="0"/>
              <a:t>. </a:t>
            </a:r>
          </a:p>
          <a:p>
            <a:pPr algn="l"/>
            <a:r>
              <a:rPr lang="en-US" sz="2800" dirty="0"/>
              <a:t>A</a:t>
            </a:r>
            <a:r>
              <a:rPr lang="en-US" sz="2800" b="0" i="0" u="none" strike="noStrike" baseline="0" dirty="0"/>
              <a:t> multilingual question answering benchmark containing 408 train questions and 150 test questions. </a:t>
            </a:r>
          </a:p>
          <a:p>
            <a:pPr algn="l"/>
            <a:r>
              <a:rPr lang="en-US" sz="2800" dirty="0"/>
              <a:t>E</a:t>
            </a:r>
            <a:r>
              <a:rPr lang="en-US" sz="2800" b="0" i="0" u="none" strike="noStrike" baseline="0" dirty="0"/>
              <a:t>valuated its English version of train and test questions.</a:t>
            </a:r>
          </a:p>
          <a:p>
            <a:pPr algn="l"/>
            <a:r>
              <a:rPr lang="en-US" sz="2800" dirty="0"/>
              <a:t>Assuming ChatGPT has already learned from Wikipedia and </a:t>
            </a:r>
            <a:r>
              <a:rPr lang="en-US" sz="2800" dirty="0" err="1"/>
              <a:t>DBpedia</a:t>
            </a:r>
            <a:r>
              <a:rPr lang="en-US" sz="2800" dirty="0"/>
              <a:t> ontology.</a:t>
            </a:r>
            <a:endParaRPr lang="en-US" sz="2800" b="0" i="0" u="none" strike="noStrike" baseline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9592B0-947E-C544-369B-E0C0F990D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en-US"/>
              <a:t> </a:t>
            </a:r>
            <a:fld id="{BA13C625-9B67-4A70-A9C3-06D9E61B09A6}" type="slidenum">
              <a:rPr lang="en-US" smtClean="0"/>
              <a:pPr algn="r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357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A6FA8-8E95-9DE9-5794-C77EDE40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Qald-9 results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016A044-8252-B1DB-217B-BCD9DDFDC04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70535297"/>
              </p:ext>
            </p:extLst>
          </p:nvPr>
        </p:nvGraphicFramePr>
        <p:xfrm>
          <a:off x="762000" y="914400"/>
          <a:ext cx="7678272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9472">
                  <a:extLst>
                    <a:ext uri="{9D8B030D-6E8A-4147-A177-3AD203B41FA5}">
                      <a16:colId xmlns:a16="http://schemas.microsoft.com/office/drawing/2014/main" val="57343878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8907688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Evaluation Method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F1-Score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637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Baseline 1: SGPT Q,K, 2022, top 1 in the KGQA Leaderboard 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0.67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040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Baseline 2: SGPT Q, 2022, top 2 in the KGQA Leaderboard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0.60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251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Baseline 3: Stage I No Noise, 2022, top 3 in the KGQA  Leaderboard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0.55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890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Baseline 4: GPT-3.5v3, 2023, top 6 in the KGQA Leaderboard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0.46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345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Baseline 5: ChatGPT, 2023, top 7 in the KGQA Leaderboard 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0.45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527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Method 0: Answer the QALD-9 questions directly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0.33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814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Method 1: Translate QALD-9 questions directly. 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0.30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807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Method 2: 1-shot learning from a pair of train question 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0.40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129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Method 3: 1-shot learning from a pair of train question</a:t>
                      </a:r>
                    </a:p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and query, and the chain-of-thought of the train query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0.66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1827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F57CD-420C-6008-70CC-F7ACF5C13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en-US"/>
              <a:t> </a:t>
            </a:r>
            <a:fld id="{BA13C625-9B67-4A70-A9C3-06D9E61B09A6}" type="slidenum">
              <a:rPr lang="en-US" smtClean="0"/>
              <a:pPr algn="r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579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ED61F8-5AD4-3196-98B2-59D05CE6A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92614F-7B6C-12B1-C5B3-192E9F06A52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 this project, we investigate natural language interfaces for querying structured MOF data stored in a MOF knowledge graph.</a:t>
            </a:r>
          </a:p>
          <a:p>
            <a:r>
              <a:rPr lang="en-US" dirty="0"/>
              <a:t>With the exceptional NLP abilities of LLM, we develop and evaluate strategies to prompt LLM for translating NL questions to KG queries.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C9726A-BBFA-193B-0817-B876099EF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en-US"/>
              <a:t> </a:t>
            </a:r>
            <a:fld id="{BA13C625-9B67-4A70-A9C3-06D9E61B09A6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275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7118B-347F-A3F8-EBDB-9B5E72C9C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01134"/>
            <a:ext cx="7696200" cy="785446"/>
          </a:xfrm>
        </p:spPr>
        <p:txBody>
          <a:bodyPr/>
          <a:lstStyle/>
          <a:p>
            <a:r>
              <a:rPr lang="en-US" sz="2800" dirty="0"/>
              <a:t>Building a Knowledge graph for </a:t>
            </a:r>
            <a:r>
              <a:rPr lang="en-US" sz="2800" dirty="0" err="1"/>
              <a:t>mof</a:t>
            </a:r>
            <a:r>
              <a:rPr lang="en-US" sz="2800" dirty="0"/>
              <a:t> (</a:t>
            </a:r>
            <a:r>
              <a:rPr lang="en-US" sz="2800" dirty="0" err="1"/>
              <a:t>mof</a:t>
            </a:r>
            <a:r>
              <a:rPr lang="en-US" sz="2800" dirty="0"/>
              <a:t>-kg)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DEC62-3D69-F98B-1387-6113647E00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2000" y="1104901"/>
            <a:ext cx="7696200" cy="4686299"/>
          </a:xfrm>
        </p:spPr>
        <p:txBody>
          <a:bodyPr>
            <a:normAutofit/>
          </a:bodyPr>
          <a:lstStyle/>
          <a:p>
            <a:r>
              <a:rPr lang="en-US" dirty="0"/>
              <a:t>We built a knowledge graph that integrates disparate MOF databases and extracted property data and synthesis procedures from publications</a:t>
            </a:r>
          </a:p>
          <a:p>
            <a:r>
              <a:rPr lang="en-US" dirty="0"/>
              <a:t>It enables query, computation, reasoning for deriving new knowledge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477CE8-9507-BA31-8561-F52F1D275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BA13C625-9B67-4A70-A9C3-06D9E61B09A6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2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BAF21-2847-5317-351A-7BB3893B1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304801"/>
            <a:ext cx="7278687" cy="785446"/>
          </a:xfrm>
        </p:spPr>
        <p:txBody>
          <a:bodyPr/>
          <a:lstStyle/>
          <a:p>
            <a:r>
              <a:rPr lang="en-US" dirty="0" err="1"/>
              <a:t>Mof</a:t>
            </a:r>
            <a:r>
              <a:rPr lang="en-US" dirty="0"/>
              <a:t> ontology for the </a:t>
            </a:r>
            <a:r>
              <a:rPr lang="en-US" dirty="0" err="1"/>
              <a:t>mof</a:t>
            </a:r>
            <a:r>
              <a:rPr lang="en-US" dirty="0"/>
              <a:t>-kg</a:t>
            </a:r>
          </a:p>
        </p:txBody>
      </p:sp>
      <p:pic>
        <p:nvPicPr>
          <p:cNvPr id="6" name="Content Placeholder 5" descr="A diagram of a system&#10;&#10;Description automatically generated with medium confidence">
            <a:extLst>
              <a:ext uri="{FF2B5EF4-FFF2-40B4-BE49-F238E27FC236}">
                <a16:creationId xmlns:a16="http://schemas.microsoft.com/office/drawing/2014/main" id="{60F258B5-00E6-9B06-1265-678FC22EECFA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97" y="1295400"/>
            <a:ext cx="7521205" cy="40386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4BAA74-8545-E144-90D2-2087D38382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en-US"/>
              <a:t> </a:t>
            </a:r>
            <a:fld id="{BA13C625-9B67-4A70-A9C3-06D9E61B09A6}" type="slidenum">
              <a:rPr lang="en-US" smtClean="0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5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4370C-6695-3E9D-D873-F1F08A255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304801"/>
            <a:ext cx="7583487" cy="785446"/>
          </a:xfrm>
        </p:spPr>
        <p:txBody>
          <a:bodyPr/>
          <a:lstStyle/>
          <a:p>
            <a:r>
              <a:rPr lang="en-US" dirty="0"/>
              <a:t>Sources for Building </a:t>
            </a:r>
            <a:r>
              <a:rPr lang="en-US" dirty="0" err="1"/>
              <a:t>mof</a:t>
            </a:r>
            <a:r>
              <a:rPr lang="en-US" dirty="0"/>
              <a:t>-kg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7B04F-C9CE-6558-DB80-06792DF511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3400" y="1090247"/>
            <a:ext cx="7924800" cy="42437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Structured databases:</a:t>
            </a:r>
          </a:p>
          <a:p>
            <a:pPr lvl="1"/>
            <a:r>
              <a:rPr lang="en-US" dirty="0"/>
              <a:t>Cambridge Structural Database (CSD)</a:t>
            </a:r>
          </a:p>
          <a:p>
            <a:pPr lvl="1"/>
            <a:r>
              <a:rPr lang="en-US" dirty="0"/>
              <a:t>Materials Project</a:t>
            </a:r>
          </a:p>
          <a:p>
            <a:pPr lvl="1"/>
            <a:r>
              <a:rPr lang="en-US" dirty="0"/>
              <a:t>MOFXDB</a:t>
            </a:r>
          </a:p>
          <a:p>
            <a:pPr lvl="1"/>
            <a:r>
              <a:rPr lang="en-US" dirty="0" err="1"/>
              <a:t>CoRE</a:t>
            </a:r>
            <a:r>
              <a:rPr lang="en-US" dirty="0"/>
              <a:t> MOF</a:t>
            </a:r>
          </a:p>
          <a:p>
            <a:pPr lvl="1"/>
            <a:r>
              <a:rPr lang="en-US" dirty="0" err="1"/>
              <a:t>ToBaCCo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More</a:t>
            </a:r>
          </a:p>
          <a:p>
            <a:r>
              <a:rPr lang="en-US" dirty="0"/>
              <a:t>Unstructured data: scholarly articles describing MOF synthesis procedures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DC8C9B-FE91-1696-A6D1-9734283F7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BA13C625-9B67-4A70-A9C3-06D9E61B09A6}" type="slidenum">
              <a:rPr lang="en-US" smtClean="0"/>
              <a:pPr algn="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48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E874C-B432-3148-A650-1D0ECA487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304801"/>
            <a:ext cx="7202487" cy="785446"/>
          </a:xfrm>
        </p:spPr>
        <p:txBody>
          <a:bodyPr/>
          <a:lstStyle/>
          <a:p>
            <a:r>
              <a:rPr lang="en-US" sz="2800" dirty="0"/>
              <a:t>What is knowledge graph question answering (KGQA)?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81F01-59C6-E220-6F4E-515DD95978F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sz="2800" b="0" i="0" u="none" strike="noStrike" baseline="0" dirty="0"/>
              <a:t>KGQA aims to enable end users to pose natural language questions and receive</a:t>
            </a:r>
            <a:r>
              <a:rPr lang="en-US" sz="2800" dirty="0"/>
              <a:t> </a:t>
            </a:r>
            <a:r>
              <a:rPr lang="en-US" sz="2800" b="0" i="0" u="none" strike="noStrike" baseline="0" dirty="0"/>
              <a:t>answers from knowledge graphs (KGs)</a:t>
            </a:r>
          </a:p>
          <a:p>
            <a:pPr algn="l"/>
            <a:r>
              <a:rPr lang="en-US" sz="2800" b="0" i="0" u="none" strike="noStrike" baseline="0" dirty="0"/>
              <a:t>The MOF-KG in the Neo4j platform requires a formal query language, Cypher, to access the information.</a:t>
            </a:r>
          </a:p>
          <a:p>
            <a:pPr algn="l"/>
            <a:r>
              <a:rPr lang="en-US" sz="2800" dirty="0"/>
              <a:t>W</a:t>
            </a:r>
            <a:r>
              <a:rPr lang="en-US" sz="2800" b="0" i="0" u="none" strike="noStrike" baseline="0" dirty="0"/>
              <a:t>riting Cypher queries is a significant technical barrier for domain experts.</a:t>
            </a:r>
          </a:p>
          <a:p>
            <a:pPr algn="l"/>
            <a:r>
              <a:rPr lang="en-US" sz="2800" b="0" i="0" u="none" strike="noStrike" baseline="0" dirty="0"/>
              <a:t>It is crucial to devise a natural language query interface.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38182-6652-F5D2-41CA-EE41892785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en-US"/>
              <a:t> </a:t>
            </a:r>
            <a:fld id="{BA13C625-9B67-4A70-A9C3-06D9E61B09A6}" type="slidenum">
              <a:rPr lang="en-US" smtClean="0"/>
              <a:pPr algn="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154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56659-E37D-C52A-D8B9-C6717867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09954"/>
            <a:ext cx="6211887" cy="785446"/>
          </a:xfrm>
        </p:spPr>
        <p:txBody>
          <a:bodyPr>
            <a:normAutofit fontScale="90000"/>
          </a:bodyPr>
          <a:lstStyle/>
          <a:p>
            <a:r>
              <a:rPr lang="en-US" dirty="0"/>
              <a:t>Progress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E2660-A3CD-CD07-D9C8-6C2713028C8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sz="3200" b="0" i="0" u="none" strike="noStrike" baseline="0" dirty="0"/>
              <a:t>Existing KGQA systems employ rule-based, template-based, machine learning, and deep learning methods.</a:t>
            </a:r>
          </a:p>
          <a:p>
            <a:pPr algn="l"/>
            <a:r>
              <a:rPr lang="en-US" sz="3200" b="0" i="0" u="none" strike="noStrike" baseline="0" dirty="0"/>
              <a:t>Benchmark datasets are crucial for evaluating the performance of KGQA systems and fostering advancements in the field. </a:t>
            </a:r>
          </a:p>
          <a:p>
            <a:pPr algn="l"/>
            <a:r>
              <a:rPr lang="en-US" sz="3200" dirty="0"/>
              <a:t>W</a:t>
            </a:r>
            <a:r>
              <a:rPr lang="en-US" sz="3200" b="0" i="0" u="none" strike="noStrike" baseline="0" dirty="0"/>
              <a:t>ell-known benchmark datasets: QALD series, LC-</a:t>
            </a:r>
            <a:r>
              <a:rPr lang="en-US" sz="3200" b="0" i="0" u="none" strike="noStrike" baseline="0" dirty="0" err="1"/>
              <a:t>QuAD</a:t>
            </a:r>
            <a:r>
              <a:rPr lang="en-US" sz="3200" dirty="0"/>
              <a:t> </a:t>
            </a:r>
            <a:r>
              <a:rPr lang="en-US" sz="3200" b="0" i="0" u="none" strike="noStrike" baseline="0" dirty="0"/>
              <a:t>series, and </a:t>
            </a:r>
            <a:r>
              <a:rPr lang="en-US" sz="3200" b="0" i="0" u="none" strike="noStrike" baseline="0" dirty="0" err="1"/>
              <a:t>SciQA</a:t>
            </a:r>
            <a:r>
              <a:rPr lang="en-US" sz="3200" b="0" i="0" u="none" strike="noStrike" baseline="0" dirty="0"/>
              <a:t>. 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973492-7BD7-CF15-1DBF-90F11E937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en-US"/>
              <a:t> </a:t>
            </a:r>
            <a:fld id="{BA13C625-9B67-4A70-A9C3-06D9E61B09A6}" type="slidenum">
              <a:rPr lang="en-US" smtClean="0"/>
              <a:pPr algn="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92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6D47B-E5DD-031C-7AA1-C1FB1E67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875" y="457200"/>
            <a:ext cx="5983287" cy="785446"/>
          </a:xfrm>
        </p:spPr>
        <p:txBody>
          <a:bodyPr>
            <a:normAutofit fontScale="90000"/>
          </a:bodyPr>
          <a:lstStyle/>
          <a:p>
            <a:r>
              <a:rPr lang="en-US" dirty="0"/>
              <a:t>Progress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8B6A8-A9FC-CA05-9299-4AC1EAAC844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/>
            <a:r>
              <a:rPr lang="en-US" sz="2800" dirty="0"/>
              <a:t>Our first task was to develop a benchmark data.</a:t>
            </a:r>
          </a:p>
          <a:p>
            <a:pPr algn="l"/>
            <a:r>
              <a:rPr lang="en-US" sz="2800" dirty="0"/>
              <a:t>I</a:t>
            </a:r>
            <a:r>
              <a:rPr lang="en-US" sz="2800" b="0" i="0" u="none" strike="noStrike" baseline="0" dirty="0"/>
              <a:t>ncorporate a diverse range of question types, domain-specific language, and complex relationships found within the MOFKG.</a:t>
            </a:r>
          </a:p>
          <a:p>
            <a:pPr algn="l"/>
            <a:r>
              <a:rPr lang="en-US" sz="2800" dirty="0"/>
              <a:t>C</a:t>
            </a:r>
            <a:r>
              <a:rPr lang="en-US" sz="2800" b="0" i="0" u="none" strike="noStrike" baseline="0" dirty="0"/>
              <a:t>ontains 161 unique questions each of which has 3 different variations, totaling 644 questions. </a:t>
            </a:r>
          </a:p>
          <a:p>
            <a:pPr algn="l"/>
            <a:r>
              <a:rPr lang="en-US" sz="2800" dirty="0"/>
              <a:t>S</a:t>
            </a:r>
            <a:r>
              <a:rPr lang="en-US" sz="2800" b="0" i="0" u="none" strike="noStrike" baseline="0" dirty="0"/>
              <a:t>plit the data into train and test sets by the ratio 80:20.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B1D1F-F25B-7EC2-9E74-0EF74742D6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en-US"/>
              <a:t> </a:t>
            </a:r>
            <a:fld id="{BA13C625-9B67-4A70-A9C3-06D9E61B09A6}" type="slidenum">
              <a:rPr lang="en-US" smtClean="0"/>
              <a:pPr algn="r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14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52275-8D1C-EB00-B6D6-6573C315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Building the kgqa4mat benchmark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ADEC5-AA0D-5267-CA06-1061144F54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2000" y="1295400"/>
            <a:ext cx="7696200" cy="15240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/>
              <a:t>L</a:t>
            </a:r>
            <a:r>
              <a:rPr lang="en-US" sz="3200" b="0" i="0" u="none" strike="noStrike" baseline="0" dirty="0"/>
              <a:t>everaged the exceptional capacity of ChatGPT to generate questions and variations involving facts, comparison, superlative, and aggregation.</a:t>
            </a:r>
          </a:p>
          <a:p>
            <a:pPr algn="l"/>
            <a:r>
              <a:rPr lang="en-US" dirty="0"/>
              <a:t>Manually created </a:t>
            </a:r>
            <a:r>
              <a:rPr lang="en-US" sz="3200" b="0" i="0" u="none" strike="noStrike" baseline="0" dirty="0"/>
              <a:t>corresponding Cypher queries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F0848F-9557-5A3B-3759-C086AB66F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en-US"/>
              <a:t> </a:t>
            </a:r>
            <a:fld id="{BA13C625-9B67-4A70-A9C3-06D9E61B09A6}" type="slidenum">
              <a:rPr lang="en-US" smtClean="0"/>
              <a:pPr algn="r"/>
              <a:t>9</a:t>
            </a:fld>
            <a:endParaRPr lang="en-US" dirty="0"/>
          </a:p>
        </p:txBody>
      </p:sp>
      <p:pic>
        <p:nvPicPr>
          <p:cNvPr id="6" name="Picture 5" descr="A diagram of a diagram&#10;&#10;Description automatically generated">
            <a:extLst>
              <a:ext uri="{FF2B5EF4-FFF2-40B4-BE49-F238E27FC236}">
                <a16:creationId xmlns:a16="http://schemas.microsoft.com/office/drawing/2014/main" id="{54B15D49-47DE-8795-6A4F-85CD99EA8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35" y="3024553"/>
            <a:ext cx="8001000" cy="2246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846244"/>
      </p:ext>
    </p:extLst>
  </p:cSld>
  <p:clrMapOvr>
    <a:masterClrMapping/>
  </p:clrMapOvr>
</p:sld>
</file>

<file path=ppt/theme/theme1.xml><?xml version="1.0" encoding="utf-8"?>
<a:theme xmlns:a="http://schemas.openxmlformats.org/drawingml/2006/main" name="basic ischool ppt template is018">
  <a:themeElements>
    <a:clrScheme name="Custom 4">
      <a:dk1>
        <a:srgbClr val="FFC600"/>
      </a:dk1>
      <a:lt1>
        <a:srgbClr val="FFFFFF"/>
      </a:lt1>
      <a:dk2>
        <a:srgbClr val="003478"/>
      </a:dk2>
      <a:lt2>
        <a:srgbClr val="FFC600"/>
      </a:lt2>
      <a:accent1>
        <a:srgbClr val="75AADB"/>
      </a:accent1>
      <a:accent2>
        <a:srgbClr val="9C182F"/>
      </a:accent2>
      <a:accent3>
        <a:srgbClr val="959300"/>
      </a:accent3>
      <a:accent4>
        <a:srgbClr val="006098"/>
      </a:accent4>
      <a:accent5>
        <a:srgbClr val="FF7D00"/>
      </a:accent5>
      <a:accent6>
        <a:srgbClr val="3F3F3F"/>
      </a:accent6>
      <a:hlink>
        <a:srgbClr val="595959"/>
      </a:hlink>
      <a:folHlink>
        <a:srgbClr val="7F7F7F"/>
      </a:folHlink>
    </a:clrScheme>
    <a:fontScheme name="ischool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2400" dirty="0" smtClean="0">
            <a:solidFill>
              <a:schemeClr val="bg1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 ischool ppt template is018.potx</Template>
  <TotalTime>21855</TotalTime>
  <Words>778</Words>
  <Application>Microsoft Macintosh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NimbusRomNo9L-Regu</vt:lpstr>
      <vt:lpstr>Arial</vt:lpstr>
      <vt:lpstr>Calibri</vt:lpstr>
      <vt:lpstr>times new roman</vt:lpstr>
      <vt:lpstr>basic ischool ppt template is018</vt:lpstr>
      <vt:lpstr>PowerPoint Presentation</vt:lpstr>
      <vt:lpstr>Scope</vt:lpstr>
      <vt:lpstr>Building a Knowledge graph for mof (mof-kg)</vt:lpstr>
      <vt:lpstr>Mof ontology for the mof-kg</vt:lpstr>
      <vt:lpstr>Sources for Building mof-kg</vt:lpstr>
      <vt:lpstr>What is knowledge graph question answering (KGQA)?</vt:lpstr>
      <vt:lpstr>Progress and challenges</vt:lpstr>
      <vt:lpstr>Progress and challenges</vt:lpstr>
      <vt:lpstr>Building the kgqa4mat benchmark</vt:lpstr>
      <vt:lpstr>Developing LLM-based strategies for kgqa4mat</vt:lpstr>
      <vt:lpstr>Kgqa4mat results</vt:lpstr>
      <vt:lpstr>Evaluation on qald-9</vt:lpstr>
      <vt:lpstr>Qald-9 results</vt:lpstr>
    </vt:vector>
  </TitlesOfParts>
  <Company>Drexel 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khowland</dc:creator>
  <cp:lastModifiedBy>An,Yuan</cp:lastModifiedBy>
  <cp:revision>165</cp:revision>
  <dcterms:created xsi:type="dcterms:W3CDTF">2010-03-03T17:14:18Z</dcterms:created>
  <dcterms:modified xsi:type="dcterms:W3CDTF">2024-04-12T19:57:38Z</dcterms:modified>
</cp:coreProperties>
</file>