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15 minutes in total.</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sz="1800">
                <a:latin typeface="Arial"/>
                <a:ea typeface="Arial"/>
                <a:cs typeface="Arial"/>
                <a:sym typeface="Arial"/>
              </a:rPr>
              <a:t>The abstract request information is first transferred to the executable request information while missing parameters can be filled with their default values. All parameters in the executable request information are also sorted out based on the cloud-specific schema.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cce604ab2c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2cce604ab2c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Venn: </a:t>
            </a:r>
            <a:endParaRPr/>
          </a:p>
        </p:txBody>
      </p:sp>
      <p:sp>
        <p:nvSpPr>
          <p:cNvPr id="132" name="Google Shape;132;g2cce604ab2c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hyperlink" Target="https://bdal.umbc.edu/"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4" name="Google Shape;14;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5" name="Google Shape;15;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6" name="Google Shape;16;p2"/>
          <p:cNvPicPr preferRelativeResize="0"/>
          <p:nvPr/>
        </p:nvPicPr>
        <p:blipFill rotWithShape="1">
          <a:blip r:embed="rId2">
            <a:alphaModFix/>
          </a:blip>
          <a:srcRect b="0" l="0" r="0" t="0"/>
          <a:stretch/>
        </p:blipFill>
        <p:spPr>
          <a:xfrm>
            <a:off x="0" y="3923933"/>
            <a:ext cx="1914867" cy="147856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3" name="Google Shape;5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 name="Shape 56"/>
        <p:cNvGrpSpPr/>
        <p:nvPr/>
      </p:nvGrpSpPr>
      <p:grpSpPr>
        <a:xfrm>
          <a:off x="0" y="0"/>
          <a:ext cx="0" cy="0"/>
          <a:chOff x="0" y="0"/>
          <a:chExt cx="0" cy="0"/>
        </a:xfrm>
      </p:grpSpPr>
      <p:sp>
        <p:nvSpPr>
          <p:cNvPr id="57" name="Google Shape;57;p13"/>
          <p:cNvSpPr txBox="1"/>
          <p:nvPr>
            <p:ph type="title"/>
          </p:nvPr>
        </p:nvSpPr>
        <p:spPr>
          <a:xfrm>
            <a:off x="457200" y="702645"/>
            <a:ext cx="8229600" cy="644100"/>
          </a:xfrm>
          <a:prstGeom prst="rect">
            <a:avLst/>
          </a:prstGeom>
          <a:noFill/>
          <a:ln>
            <a:noFill/>
          </a:ln>
        </p:spPr>
        <p:txBody>
          <a:bodyPr anchorCtr="0" anchor="ctr" bIns="34275" lIns="68575" spcFirstLastPara="1" rIns="68575" wrap="square" tIns="34275">
            <a:normAutofit/>
          </a:bodyPr>
          <a:lstStyle>
            <a:lvl1pPr lvl="0" rtl="0" algn="ctr">
              <a:lnSpc>
                <a:spcPct val="10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8" name="Google Shape;58;p13"/>
          <p:cNvSpPr txBox="1"/>
          <p:nvPr>
            <p:ph idx="1" type="body"/>
          </p:nvPr>
        </p:nvSpPr>
        <p:spPr>
          <a:xfrm>
            <a:off x="457200" y="1451427"/>
            <a:ext cx="4038600" cy="3173400"/>
          </a:xfrm>
          <a:prstGeom prst="rect">
            <a:avLst/>
          </a:prstGeom>
          <a:noFill/>
          <a:ln>
            <a:noFill/>
          </a:ln>
        </p:spPr>
        <p:txBody>
          <a:bodyPr anchorCtr="0" anchor="t" bIns="34275" lIns="68575" spcFirstLastPara="1" rIns="68575" wrap="square" tIns="34275">
            <a:normAutofit/>
          </a:bodyPr>
          <a:lstStyle>
            <a:lvl1pPr indent="-361950" lvl="0" marL="457200" rtl="0" algn="l">
              <a:lnSpc>
                <a:spcPct val="115000"/>
              </a:lnSpc>
              <a:spcBef>
                <a:spcPts val="600"/>
              </a:spcBef>
              <a:spcAft>
                <a:spcPts val="0"/>
              </a:spcAft>
              <a:buClr>
                <a:schemeClr val="dk1"/>
              </a:buClr>
              <a:buSzPts val="2100"/>
              <a:buChar char="•"/>
              <a:defRPr sz="2800"/>
            </a:lvl1pPr>
            <a:lvl2pPr indent="-342900" lvl="1" marL="914400" rtl="0" algn="l">
              <a:lnSpc>
                <a:spcPct val="115000"/>
              </a:lnSpc>
              <a:spcBef>
                <a:spcPts val="500"/>
              </a:spcBef>
              <a:spcAft>
                <a:spcPts val="0"/>
              </a:spcAft>
              <a:buClr>
                <a:schemeClr val="dk1"/>
              </a:buClr>
              <a:buSzPts val="1800"/>
              <a:buChar char="–"/>
              <a:defRPr sz="2400"/>
            </a:lvl2pPr>
            <a:lvl3pPr indent="-323850" lvl="2" marL="1371600" rtl="0" algn="l">
              <a:lnSpc>
                <a:spcPct val="115000"/>
              </a:lnSpc>
              <a:spcBef>
                <a:spcPts val="400"/>
              </a:spcBef>
              <a:spcAft>
                <a:spcPts val="0"/>
              </a:spcAft>
              <a:buClr>
                <a:schemeClr val="dk1"/>
              </a:buClr>
              <a:buSzPts val="1500"/>
              <a:buChar char="•"/>
              <a:defRPr sz="2000"/>
            </a:lvl3pPr>
            <a:lvl4pPr indent="-317500" lvl="3" marL="1828800" rtl="0" algn="l">
              <a:lnSpc>
                <a:spcPct val="115000"/>
              </a:lnSpc>
              <a:spcBef>
                <a:spcPts val="400"/>
              </a:spcBef>
              <a:spcAft>
                <a:spcPts val="0"/>
              </a:spcAft>
              <a:buClr>
                <a:schemeClr val="dk1"/>
              </a:buClr>
              <a:buSzPts val="1400"/>
              <a:buChar char="–"/>
              <a:defRPr sz="1800"/>
            </a:lvl4pPr>
            <a:lvl5pPr indent="-317500" lvl="4" marL="2286000" rtl="0" algn="l">
              <a:lnSpc>
                <a:spcPct val="115000"/>
              </a:lnSpc>
              <a:spcBef>
                <a:spcPts val="400"/>
              </a:spcBef>
              <a:spcAft>
                <a:spcPts val="0"/>
              </a:spcAft>
              <a:buClr>
                <a:schemeClr val="dk1"/>
              </a:buClr>
              <a:buSzPts val="1400"/>
              <a:buChar char="»"/>
              <a:defRPr sz="1800"/>
            </a:lvl5pPr>
            <a:lvl6pPr indent="-317500" lvl="5" marL="2743200" rtl="0" algn="l">
              <a:lnSpc>
                <a:spcPct val="115000"/>
              </a:lnSpc>
              <a:spcBef>
                <a:spcPts val="400"/>
              </a:spcBef>
              <a:spcAft>
                <a:spcPts val="0"/>
              </a:spcAft>
              <a:buClr>
                <a:schemeClr val="dk1"/>
              </a:buClr>
              <a:buSzPts val="1400"/>
              <a:buChar char="•"/>
              <a:defRPr sz="1800"/>
            </a:lvl6pPr>
            <a:lvl7pPr indent="-317500" lvl="6" marL="3200400" rtl="0" algn="l">
              <a:lnSpc>
                <a:spcPct val="115000"/>
              </a:lnSpc>
              <a:spcBef>
                <a:spcPts val="400"/>
              </a:spcBef>
              <a:spcAft>
                <a:spcPts val="0"/>
              </a:spcAft>
              <a:buClr>
                <a:schemeClr val="dk1"/>
              </a:buClr>
              <a:buSzPts val="1400"/>
              <a:buChar char="•"/>
              <a:defRPr sz="1800"/>
            </a:lvl7pPr>
            <a:lvl8pPr indent="-317500" lvl="7" marL="3657600" rtl="0" algn="l">
              <a:lnSpc>
                <a:spcPct val="115000"/>
              </a:lnSpc>
              <a:spcBef>
                <a:spcPts val="400"/>
              </a:spcBef>
              <a:spcAft>
                <a:spcPts val="0"/>
              </a:spcAft>
              <a:buClr>
                <a:schemeClr val="dk1"/>
              </a:buClr>
              <a:buSzPts val="1400"/>
              <a:buChar char="•"/>
              <a:defRPr sz="1800"/>
            </a:lvl8pPr>
            <a:lvl9pPr indent="-317500" lvl="8" marL="4114800" rtl="0" algn="l">
              <a:lnSpc>
                <a:spcPct val="115000"/>
              </a:lnSpc>
              <a:spcBef>
                <a:spcPts val="400"/>
              </a:spcBef>
              <a:spcAft>
                <a:spcPts val="0"/>
              </a:spcAft>
              <a:buClr>
                <a:schemeClr val="dk1"/>
              </a:buClr>
              <a:buSzPts val="1400"/>
              <a:buChar char="•"/>
              <a:defRPr sz="1800"/>
            </a:lvl9pPr>
          </a:lstStyle>
          <a:p/>
        </p:txBody>
      </p:sp>
      <p:sp>
        <p:nvSpPr>
          <p:cNvPr id="59" name="Google Shape;59;p13"/>
          <p:cNvSpPr txBox="1"/>
          <p:nvPr>
            <p:ph idx="2" type="body"/>
          </p:nvPr>
        </p:nvSpPr>
        <p:spPr>
          <a:xfrm>
            <a:off x="4648200" y="1451427"/>
            <a:ext cx="4038600" cy="3173400"/>
          </a:xfrm>
          <a:prstGeom prst="rect">
            <a:avLst/>
          </a:prstGeom>
          <a:noFill/>
          <a:ln>
            <a:noFill/>
          </a:ln>
        </p:spPr>
        <p:txBody>
          <a:bodyPr anchorCtr="0" anchor="t" bIns="34275" lIns="68575" spcFirstLastPara="1" rIns="68575" wrap="square" tIns="34275">
            <a:normAutofit/>
          </a:bodyPr>
          <a:lstStyle>
            <a:lvl1pPr indent="-361950" lvl="0" marL="457200" rtl="0" algn="l">
              <a:lnSpc>
                <a:spcPct val="115000"/>
              </a:lnSpc>
              <a:spcBef>
                <a:spcPts val="600"/>
              </a:spcBef>
              <a:spcAft>
                <a:spcPts val="0"/>
              </a:spcAft>
              <a:buClr>
                <a:schemeClr val="dk1"/>
              </a:buClr>
              <a:buSzPts val="2100"/>
              <a:buChar char="•"/>
              <a:defRPr sz="2800"/>
            </a:lvl1pPr>
            <a:lvl2pPr indent="-342900" lvl="1" marL="914400" rtl="0" algn="l">
              <a:lnSpc>
                <a:spcPct val="115000"/>
              </a:lnSpc>
              <a:spcBef>
                <a:spcPts val="500"/>
              </a:spcBef>
              <a:spcAft>
                <a:spcPts val="0"/>
              </a:spcAft>
              <a:buClr>
                <a:schemeClr val="dk1"/>
              </a:buClr>
              <a:buSzPts val="1800"/>
              <a:buChar char="–"/>
              <a:defRPr sz="2400"/>
            </a:lvl2pPr>
            <a:lvl3pPr indent="-323850" lvl="2" marL="1371600" rtl="0" algn="l">
              <a:lnSpc>
                <a:spcPct val="115000"/>
              </a:lnSpc>
              <a:spcBef>
                <a:spcPts val="400"/>
              </a:spcBef>
              <a:spcAft>
                <a:spcPts val="0"/>
              </a:spcAft>
              <a:buClr>
                <a:schemeClr val="dk1"/>
              </a:buClr>
              <a:buSzPts val="1500"/>
              <a:buChar char="•"/>
              <a:defRPr sz="2000"/>
            </a:lvl3pPr>
            <a:lvl4pPr indent="-317500" lvl="3" marL="1828800" rtl="0" algn="l">
              <a:lnSpc>
                <a:spcPct val="115000"/>
              </a:lnSpc>
              <a:spcBef>
                <a:spcPts val="400"/>
              </a:spcBef>
              <a:spcAft>
                <a:spcPts val="0"/>
              </a:spcAft>
              <a:buClr>
                <a:schemeClr val="dk1"/>
              </a:buClr>
              <a:buSzPts val="1400"/>
              <a:buChar char="–"/>
              <a:defRPr sz="1800"/>
            </a:lvl4pPr>
            <a:lvl5pPr indent="-317500" lvl="4" marL="2286000" rtl="0" algn="l">
              <a:lnSpc>
                <a:spcPct val="115000"/>
              </a:lnSpc>
              <a:spcBef>
                <a:spcPts val="400"/>
              </a:spcBef>
              <a:spcAft>
                <a:spcPts val="0"/>
              </a:spcAft>
              <a:buClr>
                <a:schemeClr val="dk1"/>
              </a:buClr>
              <a:buSzPts val="1400"/>
              <a:buChar char="»"/>
              <a:defRPr sz="1800"/>
            </a:lvl5pPr>
            <a:lvl6pPr indent="-317500" lvl="5" marL="2743200" rtl="0" algn="l">
              <a:lnSpc>
                <a:spcPct val="115000"/>
              </a:lnSpc>
              <a:spcBef>
                <a:spcPts val="400"/>
              </a:spcBef>
              <a:spcAft>
                <a:spcPts val="0"/>
              </a:spcAft>
              <a:buClr>
                <a:schemeClr val="dk1"/>
              </a:buClr>
              <a:buSzPts val="1400"/>
              <a:buChar char="•"/>
              <a:defRPr sz="1800"/>
            </a:lvl6pPr>
            <a:lvl7pPr indent="-317500" lvl="6" marL="3200400" rtl="0" algn="l">
              <a:lnSpc>
                <a:spcPct val="115000"/>
              </a:lnSpc>
              <a:spcBef>
                <a:spcPts val="400"/>
              </a:spcBef>
              <a:spcAft>
                <a:spcPts val="0"/>
              </a:spcAft>
              <a:buClr>
                <a:schemeClr val="dk1"/>
              </a:buClr>
              <a:buSzPts val="1400"/>
              <a:buChar char="•"/>
              <a:defRPr sz="1800"/>
            </a:lvl7pPr>
            <a:lvl8pPr indent="-317500" lvl="7" marL="3657600" rtl="0" algn="l">
              <a:lnSpc>
                <a:spcPct val="115000"/>
              </a:lnSpc>
              <a:spcBef>
                <a:spcPts val="400"/>
              </a:spcBef>
              <a:spcAft>
                <a:spcPts val="0"/>
              </a:spcAft>
              <a:buClr>
                <a:schemeClr val="dk1"/>
              </a:buClr>
              <a:buSzPts val="1400"/>
              <a:buChar char="•"/>
              <a:defRPr sz="1800"/>
            </a:lvl8pPr>
            <a:lvl9pPr indent="-317500" lvl="8" marL="4114800" rtl="0" algn="l">
              <a:lnSpc>
                <a:spcPct val="115000"/>
              </a:lnSpc>
              <a:spcBef>
                <a:spcPts val="400"/>
              </a:spcBef>
              <a:spcAft>
                <a:spcPts val="0"/>
              </a:spcAft>
              <a:buClr>
                <a:schemeClr val="dk1"/>
              </a:buClr>
              <a:buSzPts val="1400"/>
              <a:buChar char="•"/>
              <a:defRPr sz="1800"/>
            </a:lvl9pPr>
          </a:lstStyle>
          <a:p/>
        </p:txBody>
      </p:sp>
      <p:sp>
        <p:nvSpPr>
          <p:cNvPr id="60" name="Google Shape;60;p13"/>
          <p:cNvSpPr txBox="1"/>
          <p:nvPr>
            <p:ph idx="10" type="dt"/>
          </p:nvPr>
        </p:nvSpPr>
        <p:spPr>
          <a:xfrm>
            <a:off x="457200" y="4767263"/>
            <a:ext cx="21336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1" name="Google Shape;61;p13"/>
          <p:cNvSpPr txBox="1"/>
          <p:nvPr>
            <p:ph idx="11" type="ftr"/>
          </p:nvPr>
        </p:nvSpPr>
        <p:spPr>
          <a:xfrm>
            <a:off x="3124200" y="4767263"/>
            <a:ext cx="28956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2" name="Google Shape;62;p13"/>
          <p:cNvSpPr txBox="1"/>
          <p:nvPr/>
        </p:nvSpPr>
        <p:spPr>
          <a:xfrm>
            <a:off x="6889257" y="4721171"/>
            <a:ext cx="21336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888888"/>
                </a:solidFill>
                <a:latin typeface="Arial"/>
                <a:ea typeface="Arial"/>
                <a:cs typeface="Arial"/>
                <a:sym typeface="Arial"/>
              </a:rPr>
              <a:t>‹#›</a:t>
            </a:fld>
            <a:endParaRPr b="0" i="0" sz="1100" u="none" cap="none" strike="noStrike">
              <a:solidFill>
                <a:srgbClr val="888888"/>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525" cy="572625"/>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69" name="Google Shape;69;p15"/>
          <p:cNvSpPr txBox="1"/>
          <p:nvPr>
            <p:ph idx="1" type="body"/>
          </p:nvPr>
        </p:nvSpPr>
        <p:spPr>
          <a:xfrm>
            <a:off x="311700" y="1152475"/>
            <a:ext cx="8520525" cy="34164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70" name="Google Shape;70;p15"/>
          <p:cNvSpPr txBox="1"/>
          <p:nvPr>
            <p:ph idx="10" type="dt"/>
          </p:nvPr>
        </p:nvSpPr>
        <p:spPr>
          <a:xfrm>
            <a:off x="5704463" y="4817936"/>
            <a:ext cx="2133675" cy="2738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1" name="Google Shape;71;p15"/>
          <p:cNvSpPr txBox="1"/>
          <p:nvPr>
            <p:ph idx="11" type="ftr"/>
          </p:nvPr>
        </p:nvSpPr>
        <p:spPr>
          <a:xfrm>
            <a:off x="435894" y="4817936"/>
            <a:ext cx="5187825" cy="2738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2" name="Google Shape;72;p15"/>
          <p:cNvSpPr txBox="1"/>
          <p:nvPr/>
        </p:nvSpPr>
        <p:spPr>
          <a:xfrm>
            <a:off x="7918725" y="4817936"/>
            <a:ext cx="789300" cy="273825"/>
          </a:xfrm>
          <a:prstGeom prst="rect">
            <a:avLst/>
          </a:prstGeom>
          <a:no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US" sz="1050" u="none" cap="none" strike="noStrike">
                <a:solidFill>
                  <a:srgbClr val="3F3F3F"/>
                </a:solidFill>
                <a:latin typeface="Arial"/>
                <a:ea typeface="Arial"/>
                <a:cs typeface="Arial"/>
                <a:sym typeface="Arial"/>
              </a:rPr>
              <a:t>‹#›</a:t>
            </a:fld>
            <a:endParaRPr b="0" i="0" sz="1050" u="none" cap="none" strike="noStrike">
              <a:solidFill>
                <a:srgbClr val="3F3F3F"/>
              </a:solidFill>
              <a:latin typeface="Arial"/>
              <a:ea typeface="Arial"/>
              <a:cs typeface="Arial"/>
              <a:sym typeface="Arial"/>
            </a:endParaRPr>
          </a:p>
        </p:txBody>
      </p:sp>
      <p:pic>
        <p:nvPicPr>
          <p:cNvPr descr="Logo&#10;&#10;Description automatically generated with medium confidence" id="73" name="Google Shape;73;p15"/>
          <p:cNvPicPr preferRelativeResize="0"/>
          <p:nvPr/>
        </p:nvPicPr>
        <p:blipFill rotWithShape="1">
          <a:blip r:embed="rId2">
            <a:alphaModFix/>
          </a:blip>
          <a:srcRect b="0" l="0" r="0" t="0"/>
          <a:stretch/>
        </p:blipFill>
        <p:spPr>
          <a:xfrm>
            <a:off x="87433" y="4499566"/>
            <a:ext cx="385013" cy="592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4" name="Shape 74"/>
        <p:cNvGrpSpPr/>
        <p:nvPr/>
      </p:nvGrpSpPr>
      <p:grpSpPr>
        <a:xfrm>
          <a:off x="0" y="0"/>
          <a:ext cx="0" cy="0"/>
          <a:chOff x="0" y="0"/>
          <a:chExt cx="0" cy="0"/>
        </a:xfrm>
      </p:grpSpPr>
      <p:sp>
        <p:nvSpPr>
          <p:cNvPr id="75" name="Google Shape;75;p16"/>
          <p:cNvSpPr txBox="1"/>
          <p:nvPr>
            <p:ph type="ctrTitle"/>
          </p:nvPr>
        </p:nvSpPr>
        <p:spPr>
          <a:xfrm>
            <a:off x="311708" y="744575"/>
            <a:ext cx="8520525" cy="2052675"/>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6900"/>
              <a:buNone/>
              <a:defRPr sz="5175"/>
            </a:lvl1pPr>
            <a:lvl2pPr lvl="1" algn="ctr">
              <a:lnSpc>
                <a:spcPct val="100000"/>
              </a:lnSpc>
              <a:spcBef>
                <a:spcPts val="0"/>
              </a:spcBef>
              <a:spcAft>
                <a:spcPts val="0"/>
              </a:spcAft>
              <a:buSzPts val="6900"/>
              <a:buNone/>
              <a:defRPr sz="5175"/>
            </a:lvl2pPr>
            <a:lvl3pPr lvl="2" algn="ctr">
              <a:lnSpc>
                <a:spcPct val="100000"/>
              </a:lnSpc>
              <a:spcBef>
                <a:spcPts val="0"/>
              </a:spcBef>
              <a:spcAft>
                <a:spcPts val="0"/>
              </a:spcAft>
              <a:buSzPts val="6900"/>
              <a:buNone/>
              <a:defRPr sz="5175"/>
            </a:lvl3pPr>
            <a:lvl4pPr lvl="3" algn="ctr">
              <a:lnSpc>
                <a:spcPct val="100000"/>
              </a:lnSpc>
              <a:spcBef>
                <a:spcPts val="0"/>
              </a:spcBef>
              <a:spcAft>
                <a:spcPts val="0"/>
              </a:spcAft>
              <a:buSzPts val="6900"/>
              <a:buNone/>
              <a:defRPr sz="5175"/>
            </a:lvl4pPr>
            <a:lvl5pPr lvl="4" algn="ctr">
              <a:lnSpc>
                <a:spcPct val="100000"/>
              </a:lnSpc>
              <a:spcBef>
                <a:spcPts val="0"/>
              </a:spcBef>
              <a:spcAft>
                <a:spcPts val="0"/>
              </a:spcAft>
              <a:buSzPts val="6900"/>
              <a:buNone/>
              <a:defRPr sz="5175"/>
            </a:lvl5pPr>
            <a:lvl6pPr lvl="5" algn="ctr">
              <a:lnSpc>
                <a:spcPct val="100000"/>
              </a:lnSpc>
              <a:spcBef>
                <a:spcPts val="0"/>
              </a:spcBef>
              <a:spcAft>
                <a:spcPts val="0"/>
              </a:spcAft>
              <a:buSzPts val="6900"/>
              <a:buNone/>
              <a:defRPr sz="5175"/>
            </a:lvl6pPr>
            <a:lvl7pPr lvl="6" algn="ctr">
              <a:lnSpc>
                <a:spcPct val="100000"/>
              </a:lnSpc>
              <a:spcBef>
                <a:spcPts val="0"/>
              </a:spcBef>
              <a:spcAft>
                <a:spcPts val="0"/>
              </a:spcAft>
              <a:buSzPts val="6900"/>
              <a:buNone/>
              <a:defRPr sz="5175"/>
            </a:lvl7pPr>
            <a:lvl8pPr lvl="7" algn="ctr">
              <a:lnSpc>
                <a:spcPct val="100000"/>
              </a:lnSpc>
              <a:spcBef>
                <a:spcPts val="0"/>
              </a:spcBef>
              <a:spcAft>
                <a:spcPts val="0"/>
              </a:spcAft>
              <a:buSzPts val="6900"/>
              <a:buNone/>
              <a:defRPr sz="5175"/>
            </a:lvl8pPr>
            <a:lvl9pPr lvl="8" algn="ctr">
              <a:lnSpc>
                <a:spcPct val="100000"/>
              </a:lnSpc>
              <a:spcBef>
                <a:spcPts val="0"/>
              </a:spcBef>
              <a:spcAft>
                <a:spcPts val="0"/>
              </a:spcAft>
              <a:buSzPts val="6900"/>
              <a:buNone/>
              <a:defRPr sz="5175"/>
            </a:lvl9pPr>
          </a:lstStyle>
          <a:p/>
        </p:txBody>
      </p:sp>
      <p:sp>
        <p:nvSpPr>
          <p:cNvPr id="76" name="Google Shape;76;p16"/>
          <p:cNvSpPr txBox="1"/>
          <p:nvPr>
            <p:ph idx="1" type="subTitle"/>
          </p:nvPr>
        </p:nvSpPr>
        <p:spPr>
          <a:xfrm>
            <a:off x="311700" y="2834125"/>
            <a:ext cx="8520525" cy="792675"/>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2775"/>
            </a:lvl1pPr>
            <a:lvl2pPr lvl="1" algn="ctr">
              <a:lnSpc>
                <a:spcPct val="100000"/>
              </a:lnSpc>
              <a:spcBef>
                <a:spcPts val="0"/>
              </a:spcBef>
              <a:spcAft>
                <a:spcPts val="0"/>
              </a:spcAft>
              <a:buSzPts val="3700"/>
              <a:buNone/>
              <a:defRPr sz="2775"/>
            </a:lvl2pPr>
            <a:lvl3pPr lvl="2" algn="ctr">
              <a:lnSpc>
                <a:spcPct val="100000"/>
              </a:lnSpc>
              <a:spcBef>
                <a:spcPts val="0"/>
              </a:spcBef>
              <a:spcAft>
                <a:spcPts val="0"/>
              </a:spcAft>
              <a:buSzPts val="3700"/>
              <a:buNone/>
              <a:defRPr sz="2775"/>
            </a:lvl3pPr>
            <a:lvl4pPr lvl="3" algn="ctr">
              <a:lnSpc>
                <a:spcPct val="100000"/>
              </a:lnSpc>
              <a:spcBef>
                <a:spcPts val="0"/>
              </a:spcBef>
              <a:spcAft>
                <a:spcPts val="0"/>
              </a:spcAft>
              <a:buSzPts val="3700"/>
              <a:buNone/>
              <a:defRPr sz="2775"/>
            </a:lvl4pPr>
            <a:lvl5pPr lvl="4" algn="ctr">
              <a:lnSpc>
                <a:spcPct val="100000"/>
              </a:lnSpc>
              <a:spcBef>
                <a:spcPts val="0"/>
              </a:spcBef>
              <a:spcAft>
                <a:spcPts val="0"/>
              </a:spcAft>
              <a:buSzPts val="3700"/>
              <a:buNone/>
              <a:defRPr sz="2775"/>
            </a:lvl5pPr>
            <a:lvl6pPr lvl="5" algn="ctr">
              <a:lnSpc>
                <a:spcPct val="100000"/>
              </a:lnSpc>
              <a:spcBef>
                <a:spcPts val="0"/>
              </a:spcBef>
              <a:spcAft>
                <a:spcPts val="0"/>
              </a:spcAft>
              <a:buSzPts val="3700"/>
              <a:buNone/>
              <a:defRPr sz="2775"/>
            </a:lvl6pPr>
            <a:lvl7pPr lvl="6" algn="ctr">
              <a:lnSpc>
                <a:spcPct val="100000"/>
              </a:lnSpc>
              <a:spcBef>
                <a:spcPts val="0"/>
              </a:spcBef>
              <a:spcAft>
                <a:spcPts val="0"/>
              </a:spcAft>
              <a:buSzPts val="3700"/>
              <a:buNone/>
              <a:defRPr sz="2775"/>
            </a:lvl7pPr>
            <a:lvl8pPr lvl="7" algn="ctr">
              <a:lnSpc>
                <a:spcPct val="100000"/>
              </a:lnSpc>
              <a:spcBef>
                <a:spcPts val="0"/>
              </a:spcBef>
              <a:spcAft>
                <a:spcPts val="0"/>
              </a:spcAft>
              <a:buSzPts val="3700"/>
              <a:buNone/>
              <a:defRPr sz="2775"/>
            </a:lvl8pPr>
            <a:lvl9pPr lvl="8" algn="ctr">
              <a:lnSpc>
                <a:spcPct val="100000"/>
              </a:lnSpc>
              <a:spcBef>
                <a:spcPts val="0"/>
              </a:spcBef>
              <a:spcAft>
                <a:spcPts val="0"/>
              </a:spcAft>
              <a:buSzPts val="3700"/>
              <a:buNone/>
              <a:defRPr sz="2775"/>
            </a:lvl9pPr>
          </a:lstStyle>
          <a:p/>
        </p:txBody>
      </p:sp>
      <p:sp>
        <p:nvSpPr>
          <p:cNvPr id="77" name="Google Shape;77;p16"/>
          <p:cNvSpPr txBox="1"/>
          <p:nvPr>
            <p:ph idx="12" type="sldNum"/>
          </p:nvPr>
        </p:nvSpPr>
        <p:spPr>
          <a:xfrm>
            <a:off x="8472458" y="4663217"/>
            <a:ext cx="548775" cy="393525"/>
          </a:xfrm>
          <a:prstGeom prst="rect">
            <a:avLst/>
          </a:prstGeom>
          <a:noFill/>
          <a:ln>
            <a:noFill/>
          </a:ln>
        </p:spPr>
        <p:txBody>
          <a:bodyPr anchorCtr="0" anchor="ctr" bIns="121900" lIns="121900" spcFirstLastPara="1" rIns="121900" wrap="square" tIns="121900">
            <a:normAutofit/>
          </a:bodyPr>
          <a:lstStyle>
            <a:lvl1pPr indent="0" lvl="0"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525" cy="572625"/>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80" name="Google Shape;80;p17"/>
          <p:cNvSpPr txBox="1"/>
          <p:nvPr>
            <p:ph idx="1" type="body"/>
          </p:nvPr>
        </p:nvSpPr>
        <p:spPr>
          <a:xfrm>
            <a:off x="311700" y="1152475"/>
            <a:ext cx="3999825" cy="34164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425"/>
            </a:lvl1pPr>
            <a:lvl2pPr indent="-330200" lvl="1" marL="914400" algn="l">
              <a:lnSpc>
                <a:spcPct val="115000"/>
              </a:lnSpc>
              <a:spcBef>
                <a:spcPts val="0"/>
              </a:spcBef>
              <a:spcAft>
                <a:spcPts val="0"/>
              </a:spcAft>
              <a:buSzPts val="1600"/>
              <a:buChar char="○"/>
              <a:defRPr sz="1200"/>
            </a:lvl2pPr>
            <a:lvl3pPr indent="-330200" lvl="2" marL="1371600" algn="l">
              <a:lnSpc>
                <a:spcPct val="115000"/>
              </a:lnSpc>
              <a:spcBef>
                <a:spcPts val="0"/>
              </a:spcBef>
              <a:spcAft>
                <a:spcPts val="0"/>
              </a:spcAft>
              <a:buSzPts val="1600"/>
              <a:buChar char="■"/>
              <a:defRPr sz="1200"/>
            </a:lvl3pPr>
            <a:lvl4pPr indent="-330200" lvl="3" marL="1828800" algn="l">
              <a:lnSpc>
                <a:spcPct val="115000"/>
              </a:lnSpc>
              <a:spcBef>
                <a:spcPts val="0"/>
              </a:spcBef>
              <a:spcAft>
                <a:spcPts val="0"/>
              </a:spcAft>
              <a:buSzPts val="1600"/>
              <a:buChar char="●"/>
              <a:defRPr sz="1200"/>
            </a:lvl4pPr>
            <a:lvl5pPr indent="-330200" lvl="4" marL="2286000" algn="l">
              <a:lnSpc>
                <a:spcPct val="115000"/>
              </a:lnSpc>
              <a:spcBef>
                <a:spcPts val="0"/>
              </a:spcBef>
              <a:spcAft>
                <a:spcPts val="0"/>
              </a:spcAft>
              <a:buSzPts val="1600"/>
              <a:buChar char="○"/>
              <a:defRPr sz="1200"/>
            </a:lvl5pPr>
            <a:lvl6pPr indent="-330200" lvl="5" marL="2743200" algn="l">
              <a:lnSpc>
                <a:spcPct val="115000"/>
              </a:lnSpc>
              <a:spcBef>
                <a:spcPts val="0"/>
              </a:spcBef>
              <a:spcAft>
                <a:spcPts val="0"/>
              </a:spcAft>
              <a:buSzPts val="1600"/>
              <a:buChar char="■"/>
              <a:defRPr sz="1200"/>
            </a:lvl6pPr>
            <a:lvl7pPr indent="-330200" lvl="6" marL="3200400" algn="l">
              <a:lnSpc>
                <a:spcPct val="115000"/>
              </a:lnSpc>
              <a:spcBef>
                <a:spcPts val="0"/>
              </a:spcBef>
              <a:spcAft>
                <a:spcPts val="0"/>
              </a:spcAft>
              <a:buSzPts val="1600"/>
              <a:buChar char="●"/>
              <a:defRPr sz="1200"/>
            </a:lvl7pPr>
            <a:lvl8pPr indent="-330200" lvl="7" marL="3657600" algn="l">
              <a:lnSpc>
                <a:spcPct val="115000"/>
              </a:lnSpc>
              <a:spcBef>
                <a:spcPts val="0"/>
              </a:spcBef>
              <a:spcAft>
                <a:spcPts val="0"/>
              </a:spcAft>
              <a:buSzPts val="1600"/>
              <a:buChar char="○"/>
              <a:defRPr sz="1200"/>
            </a:lvl8pPr>
            <a:lvl9pPr indent="-330200" lvl="8" marL="4114800" algn="l">
              <a:lnSpc>
                <a:spcPct val="115000"/>
              </a:lnSpc>
              <a:spcBef>
                <a:spcPts val="0"/>
              </a:spcBef>
              <a:spcAft>
                <a:spcPts val="0"/>
              </a:spcAft>
              <a:buSzPts val="1600"/>
              <a:buChar char="■"/>
              <a:defRPr sz="1200"/>
            </a:lvl9pPr>
          </a:lstStyle>
          <a:p/>
        </p:txBody>
      </p:sp>
      <p:sp>
        <p:nvSpPr>
          <p:cNvPr id="81" name="Google Shape;81;p17"/>
          <p:cNvSpPr txBox="1"/>
          <p:nvPr>
            <p:ph idx="2" type="body"/>
          </p:nvPr>
        </p:nvSpPr>
        <p:spPr>
          <a:xfrm>
            <a:off x="4832400" y="1152475"/>
            <a:ext cx="3999825" cy="34164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425"/>
            </a:lvl1pPr>
            <a:lvl2pPr indent="-330200" lvl="1" marL="914400" algn="l">
              <a:lnSpc>
                <a:spcPct val="115000"/>
              </a:lnSpc>
              <a:spcBef>
                <a:spcPts val="0"/>
              </a:spcBef>
              <a:spcAft>
                <a:spcPts val="0"/>
              </a:spcAft>
              <a:buSzPts val="1600"/>
              <a:buChar char="○"/>
              <a:defRPr sz="1200"/>
            </a:lvl2pPr>
            <a:lvl3pPr indent="-330200" lvl="2" marL="1371600" algn="l">
              <a:lnSpc>
                <a:spcPct val="115000"/>
              </a:lnSpc>
              <a:spcBef>
                <a:spcPts val="0"/>
              </a:spcBef>
              <a:spcAft>
                <a:spcPts val="0"/>
              </a:spcAft>
              <a:buSzPts val="1600"/>
              <a:buChar char="■"/>
              <a:defRPr sz="1200"/>
            </a:lvl3pPr>
            <a:lvl4pPr indent="-330200" lvl="3" marL="1828800" algn="l">
              <a:lnSpc>
                <a:spcPct val="115000"/>
              </a:lnSpc>
              <a:spcBef>
                <a:spcPts val="0"/>
              </a:spcBef>
              <a:spcAft>
                <a:spcPts val="0"/>
              </a:spcAft>
              <a:buSzPts val="1600"/>
              <a:buChar char="●"/>
              <a:defRPr sz="1200"/>
            </a:lvl4pPr>
            <a:lvl5pPr indent="-330200" lvl="4" marL="2286000" algn="l">
              <a:lnSpc>
                <a:spcPct val="115000"/>
              </a:lnSpc>
              <a:spcBef>
                <a:spcPts val="0"/>
              </a:spcBef>
              <a:spcAft>
                <a:spcPts val="0"/>
              </a:spcAft>
              <a:buSzPts val="1600"/>
              <a:buChar char="○"/>
              <a:defRPr sz="1200"/>
            </a:lvl5pPr>
            <a:lvl6pPr indent="-330200" lvl="5" marL="2743200" algn="l">
              <a:lnSpc>
                <a:spcPct val="115000"/>
              </a:lnSpc>
              <a:spcBef>
                <a:spcPts val="0"/>
              </a:spcBef>
              <a:spcAft>
                <a:spcPts val="0"/>
              </a:spcAft>
              <a:buSzPts val="1600"/>
              <a:buChar char="■"/>
              <a:defRPr sz="1200"/>
            </a:lvl6pPr>
            <a:lvl7pPr indent="-330200" lvl="6" marL="3200400" algn="l">
              <a:lnSpc>
                <a:spcPct val="115000"/>
              </a:lnSpc>
              <a:spcBef>
                <a:spcPts val="0"/>
              </a:spcBef>
              <a:spcAft>
                <a:spcPts val="0"/>
              </a:spcAft>
              <a:buSzPts val="1600"/>
              <a:buChar char="●"/>
              <a:defRPr sz="1200"/>
            </a:lvl7pPr>
            <a:lvl8pPr indent="-330200" lvl="7" marL="3657600" algn="l">
              <a:lnSpc>
                <a:spcPct val="115000"/>
              </a:lnSpc>
              <a:spcBef>
                <a:spcPts val="0"/>
              </a:spcBef>
              <a:spcAft>
                <a:spcPts val="0"/>
              </a:spcAft>
              <a:buSzPts val="1600"/>
              <a:buChar char="○"/>
              <a:defRPr sz="1200"/>
            </a:lvl8pPr>
            <a:lvl9pPr indent="-330200" lvl="8" marL="4114800" algn="l">
              <a:lnSpc>
                <a:spcPct val="115000"/>
              </a:lnSpc>
              <a:spcBef>
                <a:spcPts val="0"/>
              </a:spcBef>
              <a:spcAft>
                <a:spcPts val="0"/>
              </a:spcAft>
              <a:buSzPts val="1600"/>
              <a:buChar char="■"/>
              <a:defRPr sz="12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2" name="Shape 82"/>
        <p:cNvGrpSpPr/>
        <p:nvPr/>
      </p:nvGrpSpPr>
      <p:grpSpPr>
        <a:xfrm>
          <a:off x="0" y="0"/>
          <a:ext cx="0" cy="0"/>
          <a:chOff x="0" y="0"/>
          <a:chExt cx="0" cy="0"/>
        </a:xfrm>
      </p:grpSpPr>
      <p:sp>
        <p:nvSpPr>
          <p:cNvPr id="83" name="Google Shape;83;p18"/>
          <p:cNvSpPr txBox="1"/>
          <p:nvPr>
            <p:ph type="title"/>
          </p:nvPr>
        </p:nvSpPr>
        <p:spPr>
          <a:xfrm>
            <a:off x="311700" y="445025"/>
            <a:ext cx="8520525" cy="572625"/>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84" name="Google Shape;84;p18"/>
          <p:cNvSpPr txBox="1"/>
          <p:nvPr>
            <p:ph idx="10" type="dt"/>
          </p:nvPr>
        </p:nvSpPr>
        <p:spPr>
          <a:xfrm>
            <a:off x="5704463" y="4817936"/>
            <a:ext cx="2133675" cy="2738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 name="Google Shape;85;p18"/>
          <p:cNvSpPr txBox="1"/>
          <p:nvPr>
            <p:ph idx="11" type="ftr"/>
          </p:nvPr>
        </p:nvSpPr>
        <p:spPr>
          <a:xfrm>
            <a:off x="435894" y="4817936"/>
            <a:ext cx="5187825" cy="2738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6" name="Google Shape;86;p18"/>
          <p:cNvSpPr txBox="1"/>
          <p:nvPr>
            <p:ph idx="12" type="sldNum"/>
          </p:nvPr>
        </p:nvSpPr>
        <p:spPr>
          <a:xfrm>
            <a:off x="7918725" y="4817936"/>
            <a:ext cx="789300" cy="273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1050" u="none" cap="none" strike="noStrike">
                <a:solidFill>
                  <a:srgbClr val="3F3F3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1050" u="none" cap="none" strike="noStrike">
                <a:solidFill>
                  <a:srgbClr val="3F3F3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1050" u="none" cap="none" strike="noStrike">
                <a:solidFill>
                  <a:srgbClr val="3F3F3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1050" u="none" cap="none" strike="noStrike">
                <a:solidFill>
                  <a:srgbClr val="3F3F3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1050" u="none" cap="none" strike="noStrike">
                <a:solidFill>
                  <a:srgbClr val="3F3F3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1050" u="none" cap="none" strike="noStrike">
                <a:solidFill>
                  <a:srgbClr val="3F3F3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1050" u="none" cap="none" strike="noStrike">
                <a:solidFill>
                  <a:srgbClr val="3F3F3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1050" u="none" cap="none" strike="noStrike">
                <a:solidFill>
                  <a:srgbClr val="3F3F3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105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87" name="Shape 87"/>
        <p:cNvGrpSpPr/>
        <p:nvPr/>
      </p:nvGrpSpPr>
      <p:grpSpPr>
        <a:xfrm>
          <a:off x="0" y="0"/>
          <a:ext cx="0" cy="0"/>
          <a:chOff x="0" y="0"/>
          <a:chExt cx="0" cy="0"/>
        </a:xfrm>
      </p:grpSpPr>
      <p:sp>
        <p:nvSpPr>
          <p:cNvPr id="88" name="Google Shape;88;p19"/>
          <p:cNvSpPr txBox="1"/>
          <p:nvPr>
            <p:ph type="title"/>
          </p:nvPr>
        </p:nvSpPr>
        <p:spPr>
          <a:xfrm>
            <a:off x="311700" y="555600"/>
            <a:ext cx="2808000" cy="755775"/>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2400"/>
            </a:lvl1pPr>
            <a:lvl2pPr lvl="1" algn="l">
              <a:lnSpc>
                <a:spcPct val="100000"/>
              </a:lnSpc>
              <a:spcBef>
                <a:spcPts val="0"/>
              </a:spcBef>
              <a:spcAft>
                <a:spcPts val="0"/>
              </a:spcAft>
              <a:buSzPts val="3200"/>
              <a:buNone/>
              <a:defRPr sz="2400"/>
            </a:lvl2pPr>
            <a:lvl3pPr lvl="2" algn="l">
              <a:lnSpc>
                <a:spcPct val="100000"/>
              </a:lnSpc>
              <a:spcBef>
                <a:spcPts val="0"/>
              </a:spcBef>
              <a:spcAft>
                <a:spcPts val="0"/>
              </a:spcAft>
              <a:buSzPts val="3200"/>
              <a:buNone/>
              <a:defRPr sz="2400"/>
            </a:lvl3pPr>
            <a:lvl4pPr lvl="3" algn="l">
              <a:lnSpc>
                <a:spcPct val="100000"/>
              </a:lnSpc>
              <a:spcBef>
                <a:spcPts val="0"/>
              </a:spcBef>
              <a:spcAft>
                <a:spcPts val="0"/>
              </a:spcAft>
              <a:buSzPts val="3200"/>
              <a:buNone/>
              <a:defRPr sz="2400"/>
            </a:lvl4pPr>
            <a:lvl5pPr lvl="4" algn="l">
              <a:lnSpc>
                <a:spcPct val="100000"/>
              </a:lnSpc>
              <a:spcBef>
                <a:spcPts val="0"/>
              </a:spcBef>
              <a:spcAft>
                <a:spcPts val="0"/>
              </a:spcAft>
              <a:buSzPts val="3200"/>
              <a:buNone/>
              <a:defRPr sz="2400"/>
            </a:lvl5pPr>
            <a:lvl6pPr lvl="5" algn="l">
              <a:lnSpc>
                <a:spcPct val="100000"/>
              </a:lnSpc>
              <a:spcBef>
                <a:spcPts val="0"/>
              </a:spcBef>
              <a:spcAft>
                <a:spcPts val="0"/>
              </a:spcAft>
              <a:buSzPts val="3200"/>
              <a:buNone/>
              <a:defRPr sz="2400"/>
            </a:lvl6pPr>
            <a:lvl7pPr lvl="6" algn="l">
              <a:lnSpc>
                <a:spcPct val="100000"/>
              </a:lnSpc>
              <a:spcBef>
                <a:spcPts val="0"/>
              </a:spcBef>
              <a:spcAft>
                <a:spcPts val="0"/>
              </a:spcAft>
              <a:buSzPts val="3200"/>
              <a:buNone/>
              <a:defRPr sz="2400"/>
            </a:lvl7pPr>
            <a:lvl8pPr lvl="7" algn="l">
              <a:lnSpc>
                <a:spcPct val="100000"/>
              </a:lnSpc>
              <a:spcBef>
                <a:spcPts val="0"/>
              </a:spcBef>
              <a:spcAft>
                <a:spcPts val="0"/>
              </a:spcAft>
              <a:buSzPts val="3200"/>
              <a:buNone/>
              <a:defRPr sz="2400"/>
            </a:lvl8pPr>
            <a:lvl9pPr lvl="8" algn="l">
              <a:lnSpc>
                <a:spcPct val="100000"/>
              </a:lnSpc>
              <a:spcBef>
                <a:spcPts val="0"/>
              </a:spcBef>
              <a:spcAft>
                <a:spcPts val="0"/>
              </a:spcAft>
              <a:buSzPts val="3200"/>
              <a:buNone/>
              <a:defRPr sz="2400"/>
            </a:lvl9pPr>
          </a:lstStyle>
          <a:p/>
        </p:txBody>
      </p:sp>
      <p:sp>
        <p:nvSpPr>
          <p:cNvPr id="89" name="Google Shape;89;p19"/>
          <p:cNvSpPr txBox="1"/>
          <p:nvPr>
            <p:ph idx="1" type="body"/>
          </p:nvPr>
        </p:nvSpPr>
        <p:spPr>
          <a:xfrm>
            <a:off x="311700" y="1389600"/>
            <a:ext cx="2808000" cy="3179475"/>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200"/>
            </a:lvl1pPr>
            <a:lvl2pPr indent="-330200" lvl="1" marL="914400" algn="l">
              <a:lnSpc>
                <a:spcPct val="115000"/>
              </a:lnSpc>
              <a:spcBef>
                <a:spcPts val="0"/>
              </a:spcBef>
              <a:spcAft>
                <a:spcPts val="0"/>
              </a:spcAft>
              <a:buSzPts val="1600"/>
              <a:buChar char="○"/>
              <a:defRPr sz="1200"/>
            </a:lvl2pPr>
            <a:lvl3pPr indent="-330200" lvl="2" marL="1371600" algn="l">
              <a:lnSpc>
                <a:spcPct val="115000"/>
              </a:lnSpc>
              <a:spcBef>
                <a:spcPts val="0"/>
              </a:spcBef>
              <a:spcAft>
                <a:spcPts val="0"/>
              </a:spcAft>
              <a:buSzPts val="1600"/>
              <a:buChar char="■"/>
              <a:defRPr sz="1200"/>
            </a:lvl3pPr>
            <a:lvl4pPr indent="-330200" lvl="3" marL="1828800" algn="l">
              <a:lnSpc>
                <a:spcPct val="115000"/>
              </a:lnSpc>
              <a:spcBef>
                <a:spcPts val="0"/>
              </a:spcBef>
              <a:spcAft>
                <a:spcPts val="0"/>
              </a:spcAft>
              <a:buSzPts val="1600"/>
              <a:buChar char="●"/>
              <a:defRPr sz="1200"/>
            </a:lvl4pPr>
            <a:lvl5pPr indent="-330200" lvl="4" marL="2286000" algn="l">
              <a:lnSpc>
                <a:spcPct val="115000"/>
              </a:lnSpc>
              <a:spcBef>
                <a:spcPts val="0"/>
              </a:spcBef>
              <a:spcAft>
                <a:spcPts val="0"/>
              </a:spcAft>
              <a:buSzPts val="1600"/>
              <a:buChar char="○"/>
              <a:defRPr sz="1200"/>
            </a:lvl5pPr>
            <a:lvl6pPr indent="-330200" lvl="5" marL="2743200" algn="l">
              <a:lnSpc>
                <a:spcPct val="115000"/>
              </a:lnSpc>
              <a:spcBef>
                <a:spcPts val="0"/>
              </a:spcBef>
              <a:spcAft>
                <a:spcPts val="0"/>
              </a:spcAft>
              <a:buSzPts val="1600"/>
              <a:buChar char="■"/>
              <a:defRPr sz="1200"/>
            </a:lvl6pPr>
            <a:lvl7pPr indent="-330200" lvl="6" marL="3200400" algn="l">
              <a:lnSpc>
                <a:spcPct val="115000"/>
              </a:lnSpc>
              <a:spcBef>
                <a:spcPts val="0"/>
              </a:spcBef>
              <a:spcAft>
                <a:spcPts val="0"/>
              </a:spcAft>
              <a:buSzPts val="1600"/>
              <a:buChar char="●"/>
              <a:defRPr sz="1200"/>
            </a:lvl7pPr>
            <a:lvl8pPr indent="-330200" lvl="7" marL="3657600" algn="l">
              <a:lnSpc>
                <a:spcPct val="115000"/>
              </a:lnSpc>
              <a:spcBef>
                <a:spcPts val="0"/>
              </a:spcBef>
              <a:spcAft>
                <a:spcPts val="0"/>
              </a:spcAft>
              <a:buSzPts val="1600"/>
              <a:buChar char="○"/>
              <a:defRPr sz="1200"/>
            </a:lvl8pPr>
            <a:lvl9pPr indent="-330200" lvl="8" marL="4114800" algn="l">
              <a:lnSpc>
                <a:spcPct val="115000"/>
              </a:lnSpc>
              <a:spcBef>
                <a:spcPts val="0"/>
              </a:spcBef>
              <a:spcAft>
                <a:spcPts val="0"/>
              </a:spcAft>
              <a:buSzPts val="1600"/>
              <a:buChar char="■"/>
              <a:defRPr sz="1200"/>
            </a:lvl9pPr>
          </a:lstStyle>
          <a:p/>
        </p:txBody>
      </p:sp>
      <p:sp>
        <p:nvSpPr>
          <p:cNvPr id="90" name="Google Shape;90;p19"/>
          <p:cNvSpPr txBox="1"/>
          <p:nvPr>
            <p:ph idx="12" type="sldNum"/>
          </p:nvPr>
        </p:nvSpPr>
        <p:spPr>
          <a:xfrm>
            <a:off x="8472458" y="4663217"/>
            <a:ext cx="548775" cy="393525"/>
          </a:xfrm>
          <a:prstGeom prst="rect">
            <a:avLst/>
          </a:prstGeom>
          <a:noFill/>
          <a:ln>
            <a:noFill/>
          </a:ln>
        </p:spPr>
        <p:txBody>
          <a:bodyPr anchorCtr="0" anchor="ctr" bIns="121900" lIns="121900" spcFirstLastPara="1" rIns="121900" wrap="square" tIns="121900">
            <a:normAutofit/>
          </a:bodyPr>
          <a:lstStyle>
            <a:lvl1pPr indent="0" lvl="0"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91" name="Shape 91"/>
        <p:cNvGrpSpPr/>
        <p:nvPr/>
      </p:nvGrpSpPr>
      <p:grpSpPr>
        <a:xfrm>
          <a:off x="0" y="0"/>
          <a:ext cx="0" cy="0"/>
          <a:chOff x="0" y="0"/>
          <a:chExt cx="0" cy="0"/>
        </a:xfrm>
      </p:grpSpPr>
      <p:sp>
        <p:nvSpPr>
          <p:cNvPr id="92" name="Google Shape;92;p20"/>
          <p:cNvSpPr txBox="1"/>
          <p:nvPr>
            <p:ph type="title"/>
          </p:nvPr>
        </p:nvSpPr>
        <p:spPr>
          <a:xfrm>
            <a:off x="490250" y="450150"/>
            <a:ext cx="6367725" cy="4090725"/>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4800"/>
            </a:lvl1pPr>
            <a:lvl2pPr lvl="1" algn="l">
              <a:lnSpc>
                <a:spcPct val="100000"/>
              </a:lnSpc>
              <a:spcBef>
                <a:spcPts val="0"/>
              </a:spcBef>
              <a:spcAft>
                <a:spcPts val="0"/>
              </a:spcAft>
              <a:buSzPts val="6400"/>
              <a:buNone/>
              <a:defRPr sz="4800"/>
            </a:lvl2pPr>
            <a:lvl3pPr lvl="2" algn="l">
              <a:lnSpc>
                <a:spcPct val="100000"/>
              </a:lnSpc>
              <a:spcBef>
                <a:spcPts val="0"/>
              </a:spcBef>
              <a:spcAft>
                <a:spcPts val="0"/>
              </a:spcAft>
              <a:buSzPts val="6400"/>
              <a:buNone/>
              <a:defRPr sz="4800"/>
            </a:lvl3pPr>
            <a:lvl4pPr lvl="3" algn="l">
              <a:lnSpc>
                <a:spcPct val="100000"/>
              </a:lnSpc>
              <a:spcBef>
                <a:spcPts val="0"/>
              </a:spcBef>
              <a:spcAft>
                <a:spcPts val="0"/>
              </a:spcAft>
              <a:buSzPts val="6400"/>
              <a:buNone/>
              <a:defRPr sz="4800"/>
            </a:lvl4pPr>
            <a:lvl5pPr lvl="4" algn="l">
              <a:lnSpc>
                <a:spcPct val="100000"/>
              </a:lnSpc>
              <a:spcBef>
                <a:spcPts val="0"/>
              </a:spcBef>
              <a:spcAft>
                <a:spcPts val="0"/>
              </a:spcAft>
              <a:buSzPts val="6400"/>
              <a:buNone/>
              <a:defRPr sz="4800"/>
            </a:lvl5pPr>
            <a:lvl6pPr lvl="5" algn="l">
              <a:lnSpc>
                <a:spcPct val="100000"/>
              </a:lnSpc>
              <a:spcBef>
                <a:spcPts val="0"/>
              </a:spcBef>
              <a:spcAft>
                <a:spcPts val="0"/>
              </a:spcAft>
              <a:buSzPts val="6400"/>
              <a:buNone/>
              <a:defRPr sz="4800"/>
            </a:lvl6pPr>
            <a:lvl7pPr lvl="6" algn="l">
              <a:lnSpc>
                <a:spcPct val="100000"/>
              </a:lnSpc>
              <a:spcBef>
                <a:spcPts val="0"/>
              </a:spcBef>
              <a:spcAft>
                <a:spcPts val="0"/>
              </a:spcAft>
              <a:buSzPts val="6400"/>
              <a:buNone/>
              <a:defRPr sz="4800"/>
            </a:lvl7pPr>
            <a:lvl8pPr lvl="7" algn="l">
              <a:lnSpc>
                <a:spcPct val="100000"/>
              </a:lnSpc>
              <a:spcBef>
                <a:spcPts val="0"/>
              </a:spcBef>
              <a:spcAft>
                <a:spcPts val="0"/>
              </a:spcAft>
              <a:buSzPts val="6400"/>
              <a:buNone/>
              <a:defRPr sz="4800"/>
            </a:lvl8pPr>
            <a:lvl9pPr lvl="8" algn="l">
              <a:lnSpc>
                <a:spcPct val="100000"/>
              </a:lnSpc>
              <a:spcBef>
                <a:spcPts val="0"/>
              </a:spcBef>
              <a:spcAft>
                <a:spcPts val="0"/>
              </a:spcAft>
              <a:buSzPts val="6400"/>
              <a:buNone/>
              <a:defRPr sz="4800"/>
            </a:lvl9pPr>
          </a:lstStyle>
          <a:p/>
        </p:txBody>
      </p:sp>
      <p:sp>
        <p:nvSpPr>
          <p:cNvPr id="93" name="Google Shape;93;p20"/>
          <p:cNvSpPr txBox="1"/>
          <p:nvPr>
            <p:ph idx="12" type="sldNum"/>
          </p:nvPr>
        </p:nvSpPr>
        <p:spPr>
          <a:xfrm>
            <a:off x="8472458" y="4663217"/>
            <a:ext cx="548775" cy="393525"/>
          </a:xfrm>
          <a:prstGeom prst="rect">
            <a:avLst/>
          </a:prstGeom>
          <a:noFill/>
          <a:ln>
            <a:noFill/>
          </a:ln>
        </p:spPr>
        <p:txBody>
          <a:bodyPr anchorCtr="0" anchor="ctr" bIns="121900" lIns="121900" spcFirstLastPara="1" rIns="121900" wrap="square" tIns="121900">
            <a:normAutofit/>
          </a:bodyPr>
          <a:lstStyle>
            <a:lvl1pPr indent="0" lvl="0"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94" name="Shape 94"/>
        <p:cNvGrpSpPr/>
        <p:nvPr/>
      </p:nvGrpSpPr>
      <p:grpSpPr>
        <a:xfrm>
          <a:off x="0" y="0"/>
          <a:ext cx="0" cy="0"/>
          <a:chOff x="0" y="0"/>
          <a:chExt cx="0" cy="0"/>
        </a:xfrm>
      </p:grpSpPr>
      <p:sp>
        <p:nvSpPr>
          <p:cNvPr id="95" name="Google Shape;95;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96" name="Google Shape;96;p21"/>
          <p:cNvSpPr txBox="1"/>
          <p:nvPr>
            <p:ph type="title"/>
          </p:nvPr>
        </p:nvSpPr>
        <p:spPr>
          <a:xfrm>
            <a:off x="265500" y="1233175"/>
            <a:ext cx="4045275" cy="14823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4200"/>
            </a:lvl1pPr>
            <a:lvl2pPr lvl="1" algn="ctr">
              <a:lnSpc>
                <a:spcPct val="100000"/>
              </a:lnSpc>
              <a:spcBef>
                <a:spcPts val="0"/>
              </a:spcBef>
              <a:spcAft>
                <a:spcPts val="0"/>
              </a:spcAft>
              <a:buSzPts val="5600"/>
              <a:buNone/>
              <a:defRPr sz="4200"/>
            </a:lvl2pPr>
            <a:lvl3pPr lvl="2" algn="ctr">
              <a:lnSpc>
                <a:spcPct val="100000"/>
              </a:lnSpc>
              <a:spcBef>
                <a:spcPts val="0"/>
              </a:spcBef>
              <a:spcAft>
                <a:spcPts val="0"/>
              </a:spcAft>
              <a:buSzPts val="5600"/>
              <a:buNone/>
              <a:defRPr sz="4200"/>
            </a:lvl3pPr>
            <a:lvl4pPr lvl="3" algn="ctr">
              <a:lnSpc>
                <a:spcPct val="100000"/>
              </a:lnSpc>
              <a:spcBef>
                <a:spcPts val="0"/>
              </a:spcBef>
              <a:spcAft>
                <a:spcPts val="0"/>
              </a:spcAft>
              <a:buSzPts val="5600"/>
              <a:buNone/>
              <a:defRPr sz="4200"/>
            </a:lvl4pPr>
            <a:lvl5pPr lvl="4" algn="ctr">
              <a:lnSpc>
                <a:spcPct val="100000"/>
              </a:lnSpc>
              <a:spcBef>
                <a:spcPts val="0"/>
              </a:spcBef>
              <a:spcAft>
                <a:spcPts val="0"/>
              </a:spcAft>
              <a:buSzPts val="5600"/>
              <a:buNone/>
              <a:defRPr sz="4200"/>
            </a:lvl5pPr>
            <a:lvl6pPr lvl="5" algn="ctr">
              <a:lnSpc>
                <a:spcPct val="100000"/>
              </a:lnSpc>
              <a:spcBef>
                <a:spcPts val="0"/>
              </a:spcBef>
              <a:spcAft>
                <a:spcPts val="0"/>
              </a:spcAft>
              <a:buSzPts val="5600"/>
              <a:buNone/>
              <a:defRPr sz="4200"/>
            </a:lvl6pPr>
            <a:lvl7pPr lvl="6" algn="ctr">
              <a:lnSpc>
                <a:spcPct val="100000"/>
              </a:lnSpc>
              <a:spcBef>
                <a:spcPts val="0"/>
              </a:spcBef>
              <a:spcAft>
                <a:spcPts val="0"/>
              </a:spcAft>
              <a:buSzPts val="5600"/>
              <a:buNone/>
              <a:defRPr sz="4200"/>
            </a:lvl7pPr>
            <a:lvl8pPr lvl="7" algn="ctr">
              <a:lnSpc>
                <a:spcPct val="100000"/>
              </a:lnSpc>
              <a:spcBef>
                <a:spcPts val="0"/>
              </a:spcBef>
              <a:spcAft>
                <a:spcPts val="0"/>
              </a:spcAft>
              <a:buSzPts val="5600"/>
              <a:buNone/>
              <a:defRPr sz="4200"/>
            </a:lvl8pPr>
            <a:lvl9pPr lvl="8" algn="ctr">
              <a:lnSpc>
                <a:spcPct val="100000"/>
              </a:lnSpc>
              <a:spcBef>
                <a:spcPts val="0"/>
              </a:spcBef>
              <a:spcAft>
                <a:spcPts val="0"/>
              </a:spcAft>
              <a:buSzPts val="5600"/>
              <a:buNone/>
              <a:defRPr sz="4200"/>
            </a:lvl9pPr>
          </a:lstStyle>
          <a:p/>
        </p:txBody>
      </p:sp>
      <p:sp>
        <p:nvSpPr>
          <p:cNvPr id="97" name="Google Shape;97;p21"/>
          <p:cNvSpPr txBox="1"/>
          <p:nvPr>
            <p:ph idx="1" type="subTitle"/>
          </p:nvPr>
        </p:nvSpPr>
        <p:spPr>
          <a:xfrm>
            <a:off x="265500" y="2803075"/>
            <a:ext cx="4045275" cy="1235025"/>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p:txBody>
      </p:sp>
      <p:sp>
        <p:nvSpPr>
          <p:cNvPr id="98" name="Google Shape;98;p21"/>
          <p:cNvSpPr txBox="1"/>
          <p:nvPr>
            <p:ph idx="2" type="body"/>
          </p:nvPr>
        </p:nvSpPr>
        <p:spPr>
          <a:xfrm>
            <a:off x="4939500" y="724075"/>
            <a:ext cx="3836925" cy="3695175"/>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99" name="Google Shape;99;p21"/>
          <p:cNvSpPr txBox="1"/>
          <p:nvPr>
            <p:ph idx="12" type="sldNum"/>
          </p:nvPr>
        </p:nvSpPr>
        <p:spPr>
          <a:xfrm>
            <a:off x="8472458" y="4663217"/>
            <a:ext cx="548775" cy="393525"/>
          </a:xfrm>
          <a:prstGeom prst="rect">
            <a:avLst/>
          </a:prstGeom>
          <a:noFill/>
          <a:ln>
            <a:noFill/>
          </a:ln>
        </p:spPr>
        <p:txBody>
          <a:bodyPr anchorCtr="0" anchor="ctr" bIns="121900" lIns="121900" spcFirstLastPara="1" rIns="121900" wrap="square" tIns="121900">
            <a:normAutofit/>
          </a:bodyPr>
          <a:lstStyle>
            <a:lvl1pPr indent="0" lvl="0"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3"/>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3"/>
          <p:cNvSpPr txBox="1"/>
          <p:nvPr>
            <p:ph idx="1" type="body"/>
          </p:nvPr>
        </p:nvSpPr>
        <p:spPr>
          <a:xfrm>
            <a:off x="311700" y="1222450"/>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0" name="Google Shape;20;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1" name="Google Shape;21;p3"/>
          <p:cNvPicPr preferRelativeResize="0"/>
          <p:nvPr/>
        </p:nvPicPr>
        <p:blipFill rotWithShape="1">
          <a:blip r:embed="rId2">
            <a:alphaModFix/>
          </a:blip>
          <a:srcRect b="0" l="0" r="0" t="0"/>
          <a:stretch/>
        </p:blipFill>
        <p:spPr>
          <a:xfrm>
            <a:off x="0" y="4375424"/>
            <a:ext cx="1317356" cy="908751"/>
          </a:xfrm>
          <a:prstGeom prst="rect">
            <a:avLst/>
          </a:prstGeom>
          <a:noFill/>
          <a:ln>
            <a:noFill/>
          </a:ln>
        </p:spPr>
      </p:pic>
      <p:sp>
        <p:nvSpPr>
          <p:cNvPr id="22" name="Google Shape;22;p3"/>
          <p:cNvSpPr txBox="1"/>
          <p:nvPr/>
        </p:nvSpPr>
        <p:spPr>
          <a:xfrm>
            <a:off x="2286000" y="4749040"/>
            <a:ext cx="457200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Big Data Analytics Lab, UMBC (</a:t>
            </a:r>
            <a:r>
              <a:rPr b="0" i="0" lang="en-US" sz="1400" u="sng" cap="none" strike="noStrike">
                <a:solidFill>
                  <a:schemeClr val="dk1"/>
                </a:solidFill>
                <a:latin typeface="Arial"/>
                <a:ea typeface="Arial"/>
                <a:cs typeface="Arial"/>
                <a:sym typeface="Arial"/>
                <a:hlinkClick r:id="rId3">
                  <a:extLst>
                    <a:ext uri="{A12FA001-AC4F-418D-AE19-62706E023703}">
                      <ahyp:hlinkClr val="tx"/>
                    </a:ext>
                  </a:extLst>
                </a:hlinkClick>
              </a:rPr>
              <a:t>bdal.umbc.edu</a:t>
            </a:r>
            <a:r>
              <a:rPr b="0" i="0" lang="en-US" sz="14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00" name="Shape 100"/>
        <p:cNvGrpSpPr/>
        <p:nvPr/>
      </p:nvGrpSpPr>
      <p:grpSpPr>
        <a:xfrm>
          <a:off x="0" y="0"/>
          <a:ext cx="0" cy="0"/>
          <a:chOff x="0" y="0"/>
          <a:chExt cx="0" cy="0"/>
        </a:xfrm>
      </p:grpSpPr>
      <p:sp>
        <p:nvSpPr>
          <p:cNvPr id="101" name="Google Shape;101;p22"/>
          <p:cNvSpPr txBox="1"/>
          <p:nvPr>
            <p:ph idx="1" type="body"/>
          </p:nvPr>
        </p:nvSpPr>
        <p:spPr>
          <a:xfrm>
            <a:off x="311700" y="4230575"/>
            <a:ext cx="5998725" cy="605025"/>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102" name="Shape 102"/>
        <p:cNvGrpSpPr/>
        <p:nvPr/>
      </p:nvGrpSpPr>
      <p:grpSpPr>
        <a:xfrm>
          <a:off x="0" y="0"/>
          <a:ext cx="0" cy="0"/>
          <a:chOff x="0" y="0"/>
          <a:chExt cx="0" cy="0"/>
        </a:xfrm>
      </p:grpSpPr>
      <p:sp>
        <p:nvSpPr>
          <p:cNvPr id="103" name="Google Shape;103;p23"/>
          <p:cNvSpPr txBox="1"/>
          <p:nvPr>
            <p:ph type="title"/>
          </p:nvPr>
        </p:nvSpPr>
        <p:spPr>
          <a:xfrm>
            <a:off x="311700" y="1106125"/>
            <a:ext cx="8520525" cy="1963575"/>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None/>
              <a:defRPr sz="12000"/>
            </a:lvl1pPr>
            <a:lvl2pPr lvl="1" algn="ctr">
              <a:lnSpc>
                <a:spcPct val="100000"/>
              </a:lnSpc>
              <a:spcBef>
                <a:spcPts val="0"/>
              </a:spcBef>
              <a:spcAft>
                <a:spcPts val="0"/>
              </a:spcAft>
              <a:buSzPts val="16000"/>
              <a:buNone/>
              <a:defRPr sz="12000"/>
            </a:lvl2pPr>
            <a:lvl3pPr lvl="2" algn="ctr">
              <a:lnSpc>
                <a:spcPct val="100000"/>
              </a:lnSpc>
              <a:spcBef>
                <a:spcPts val="0"/>
              </a:spcBef>
              <a:spcAft>
                <a:spcPts val="0"/>
              </a:spcAft>
              <a:buSzPts val="16000"/>
              <a:buNone/>
              <a:defRPr sz="12000"/>
            </a:lvl3pPr>
            <a:lvl4pPr lvl="3" algn="ctr">
              <a:lnSpc>
                <a:spcPct val="100000"/>
              </a:lnSpc>
              <a:spcBef>
                <a:spcPts val="0"/>
              </a:spcBef>
              <a:spcAft>
                <a:spcPts val="0"/>
              </a:spcAft>
              <a:buSzPts val="16000"/>
              <a:buNone/>
              <a:defRPr sz="12000"/>
            </a:lvl4pPr>
            <a:lvl5pPr lvl="4" algn="ctr">
              <a:lnSpc>
                <a:spcPct val="100000"/>
              </a:lnSpc>
              <a:spcBef>
                <a:spcPts val="0"/>
              </a:spcBef>
              <a:spcAft>
                <a:spcPts val="0"/>
              </a:spcAft>
              <a:buSzPts val="16000"/>
              <a:buNone/>
              <a:defRPr sz="12000"/>
            </a:lvl5pPr>
            <a:lvl6pPr lvl="5" algn="ctr">
              <a:lnSpc>
                <a:spcPct val="100000"/>
              </a:lnSpc>
              <a:spcBef>
                <a:spcPts val="0"/>
              </a:spcBef>
              <a:spcAft>
                <a:spcPts val="0"/>
              </a:spcAft>
              <a:buSzPts val="16000"/>
              <a:buNone/>
              <a:defRPr sz="12000"/>
            </a:lvl6pPr>
            <a:lvl7pPr lvl="6" algn="ctr">
              <a:lnSpc>
                <a:spcPct val="100000"/>
              </a:lnSpc>
              <a:spcBef>
                <a:spcPts val="0"/>
              </a:spcBef>
              <a:spcAft>
                <a:spcPts val="0"/>
              </a:spcAft>
              <a:buSzPts val="16000"/>
              <a:buNone/>
              <a:defRPr sz="12000"/>
            </a:lvl7pPr>
            <a:lvl8pPr lvl="7" algn="ctr">
              <a:lnSpc>
                <a:spcPct val="100000"/>
              </a:lnSpc>
              <a:spcBef>
                <a:spcPts val="0"/>
              </a:spcBef>
              <a:spcAft>
                <a:spcPts val="0"/>
              </a:spcAft>
              <a:buSzPts val="16000"/>
              <a:buNone/>
              <a:defRPr sz="12000"/>
            </a:lvl8pPr>
            <a:lvl9pPr lvl="8" algn="ctr">
              <a:lnSpc>
                <a:spcPct val="100000"/>
              </a:lnSpc>
              <a:spcBef>
                <a:spcPts val="0"/>
              </a:spcBef>
              <a:spcAft>
                <a:spcPts val="0"/>
              </a:spcAft>
              <a:buSzPts val="16000"/>
              <a:buNone/>
              <a:defRPr sz="12000"/>
            </a:lvl9pPr>
          </a:lstStyle>
          <a:p/>
        </p:txBody>
      </p:sp>
      <p:sp>
        <p:nvSpPr>
          <p:cNvPr id="104" name="Google Shape;104;p23"/>
          <p:cNvSpPr txBox="1"/>
          <p:nvPr>
            <p:ph idx="1" type="body"/>
          </p:nvPr>
        </p:nvSpPr>
        <p:spPr>
          <a:xfrm>
            <a:off x="311700" y="3152225"/>
            <a:ext cx="8520525" cy="1300725"/>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105" name="Google Shape;105;p23"/>
          <p:cNvSpPr txBox="1"/>
          <p:nvPr>
            <p:ph idx="12" type="sldNum"/>
          </p:nvPr>
        </p:nvSpPr>
        <p:spPr>
          <a:xfrm>
            <a:off x="8472458" y="4663217"/>
            <a:ext cx="548775" cy="393525"/>
          </a:xfrm>
          <a:prstGeom prst="rect">
            <a:avLst/>
          </a:prstGeom>
          <a:noFill/>
          <a:ln>
            <a:noFill/>
          </a:ln>
        </p:spPr>
        <p:txBody>
          <a:bodyPr anchorCtr="0" anchor="ctr" bIns="121900" lIns="121900" spcFirstLastPara="1" rIns="121900" wrap="square" tIns="121900">
            <a:normAutofit/>
          </a:bodyPr>
          <a:lstStyle>
            <a:lvl1pPr indent="0" lvl="0"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6" name="Shape 106"/>
        <p:cNvGrpSpPr/>
        <p:nvPr/>
      </p:nvGrpSpPr>
      <p:grpSpPr>
        <a:xfrm>
          <a:off x="0" y="0"/>
          <a:ext cx="0" cy="0"/>
          <a:chOff x="0" y="0"/>
          <a:chExt cx="0" cy="0"/>
        </a:xfrm>
      </p:grpSpPr>
      <p:sp>
        <p:nvSpPr>
          <p:cNvPr id="107" name="Google Shape;107;p24"/>
          <p:cNvSpPr txBox="1"/>
          <p:nvPr>
            <p:ph idx="12" type="sldNum"/>
          </p:nvPr>
        </p:nvSpPr>
        <p:spPr>
          <a:xfrm>
            <a:off x="8472458" y="4663217"/>
            <a:ext cx="548775" cy="393525"/>
          </a:xfrm>
          <a:prstGeom prst="rect">
            <a:avLst/>
          </a:prstGeom>
          <a:noFill/>
          <a:ln>
            <a:noFill/>
          </a:ln>
        </p:spPr>
        <p:txBody>
          <a:bodyPr anchorCtr="0" anchor="ctr" bIns="121900" lIns="121900" spcFirstLastPara="1" rIns="121900" wrap="square" tIns="121900">
            <a:normAutofit/>
          </a:bodyPr>
          <a:lstStyle>
            <a:lvl1pPr indent="0" lvl="0"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975"/>
              <a:buNone/>
              <a:defRPr b="0" i="0" sz="975"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8" name="Shape 108"/>
        <p:cNvGrpSpPr/>
        <p:nvPr/>
      </p:nvGrpSpPr>
      <p:grpSpPr>
        <a:xfrm>
          <a:off x="0" y="0"/>
          <a:ext cx="0" cy="0"/>
          <a:chOff x="0" y="0"/>
          <a:chExt cx="0" cy="0"/>
        </a:xfrm>
      </p:grpSpPr>
      <p:sp>
        <p:nvSpPr>
          <p:cNvPr id="109" name="Google Shape;109;p25"/>
          <p:cNvSpPr txBox="1"/>
          <p:nvPr>
            <p:ph type="title"/>
          </p:nvPr>
        </p:nvSpPr>
        <p:spPr>
          <a:xfrm>
            <a:off x="435894" y="526617"/>
            <a:ext cx="8272125" cy="8914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5"/>
          <p:cNvSpPr txBox="1"/>
          <p:nvPr>
            <p:ph idx="1" type="body"/>
          </p:nvPr>
        </p:nvSpPr>
        <p:spPr>
          <a:xfrm>
            <a:off x="435894" y="1755648"/>
            <a:ext cx="8272125" cy="2725875"/>
          </a:xfrm>
          <a:prstGeom prst="rect">
            <a:avLst/>
          </a:prstGeom>
          <a:noFill/>
          <a:ln>
            <a:noFill/>
          </a:ln>
        </p:spPr>
        <p:txBody>
          <a:bodyPr anchorCtr="0" anchor="ctr" bIns="45700" lIns="91425" spcFirstLastPara="1" rIns="91425" wrap="square" tIns="45700">
            <a:normAutofit/>
          </a:bodyPr>
          <a:lstStyle>
            <a:lvl1pPr indent="-333756" lvl="0" marL="457200" algn="l">
              <a:lnSpc>
                <a:spcPct val="110000"/>
              </a:lnSpc>
              <a:spcBef>
                <a:spcPts val="270"/>
              </a:spcBef>
              <a:spcAft>
                <a:spcPts val="0"/>
              </a:spcAft>
              <a:buSzPts val="1656"/>
              <a:buChar char="◼"/>
              <a:defRPr/>
            </a:lvl1pPr>
            <a:lvl2pPr indent="-333756" lvl="1" marL="914400" algn="l">
              <a:lnSpc>
                <a:spcPct val="100000"/>
              </a:lnSpc>
              <a:spcBef>
                <a:spcPts val="450"/>
              </a:spcBef>
              <a:spcAft>
                <a:spcPts val="0"/>
              </a:spcAft>
              <a:buSzPts val="1656"/>
              <a:buChar char="◼"/>
              <a:defRPr/>
            </a:lvl2pPr>
            <a:lvl3pPr indent="-333756" lvl="2" marL="1371600" algn="l">
              <a:lnSpc>
                <a:spcPct val="100000"/>
              </a:lnSpc>
              <a:spcBef>
                <a:spcPts val="450"/>
              </a:spcBef>
              <a:spcAft>
                <a:spcPts val="0"/>
              </a:spcAft>
              <a:buSzPts val="1656"/>
              <a:buChar char="◼"/>
              <a:defRPr/>
            </a:lvl3pPr>
            <a:lvl4pPr indent="-333756" lvl="3" marL="1828800" algn="l">
              <a:lnSpc>
                <a:spcPct val="100000"/>
              </a:lnSpc>
              <a:spcBef>
                <a:spcPts val="450"/>
              </a:spcBef>
              <a:spcAft>
                <a:spcPts val="0"/>
              </a:spcAft>
              <a:buSzPts val="1656"/>
              <a:buChar char="◼"/>
              <a:defRPr/>
            </a:lvl4pPr>
            <a:lvl5pPr indent="-333756" lvl="4" marL="2286000" algn="l">
              <a:lnSpc>
                <a:spcPct val="100000"/>
              </a:lnSpc>
              <a:spcBef>
                <a:spcPts val="450"/>
              </a:spcBef>
              <a:spcAft>
                <a:spcPts val="0"/>
              </a:spcAft>
              <a:buSzPts val="1656"/>
              <a:buChar char="◼"/>
              <a:defRPr/>
            </a:lvl5pPr>
            <a:lvl6pPr indent="-333756" lvl="5" marL="2743200" algn="l">
              <a:lnSpc>
                <a:spcPct val="100000"/>
              </a:lnSpc>
              <a:spcBef>
                <a:spcPts val="450"/>
              </a:spcBef>
              <a:spcAft>
                <a:spcPts val="0"/>
              </a:spcAft>
              <a:buSzPts val="1656"/>
              <a:buChar char="◼"/>
              <a:defRPr/>
            </a:lvl6pPr>
            <a:lvl7pPr indent="-333756" lvl="6" marL="3200400" algn="l">
              <a:lnSpc>
                <a:spcPct val="100000"/>
              </a:lnSpc>
              <a:spcBef>
                <a:spcPts val="450"/>
              </a:spcBef>
              <a:spcAft>
                <a:spcPts val="0"/>
              </a:spcAft>
              <a:buSzPts val="1656"/>
              <a:buChar char="◼"/>
              <a:defRPr/>
            </a:lvl7pPr>
            <a:lvl8pPr indent="-333756" lvl="7" marL="3657600" algn="l">
              <a:lnSpc>
                <a:spcPct val="100000"/>
              </a:lnSpc>
              <a:spcBef>
                <a:spcPts val="450"/>
              </a:spcBef>
              <a:spcAft>
                <a:spcPts val="0"/>
              </a:spcAft>
              <a:buSzPts val="1656"/>
              <a:buChar char="◼"/>
              <a:defRPr/>
            </a:lvl8pPr>
            <a:lvl9pPr indent="-333756" lvl="8" marL="4114800" algn="l">
              <a:lnSpc>
                <a:spcPct val="100000"/>
              </a:lnSpc>
              <a:spcBef>
                <a:spcPts val="450"/>
              </a:spcBef>
              <a:spcAft>
                <a:spcPts val="450"/>
              </a:spcAft>
              <a:buSzPts val="1656"/>
              <a:buChar char="◼"/>
              <a:defRPr/>
            </a:lvl9pPr>
          </a:lstStyle>
          <a:p/>
        </p:txBody>
      </p:sp>
      <p:sp>
        <p:nvSpPr>
          <p:cNvPr id="111" name="Google Shape;111;p25"/>
          <p:cNvSpPr txBox="1"/>
          <p:nvPr>
            <p:ph idx="10" type="dt"/>
          </p:nvPr>
        </p:nvSpPr>
        <p:spPr>
          <a:xfrm>
            <a:off x="5704463" y="4817936"/>
            <a:ext cx="2133675" cy="2738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2" name="Google Shape;112;p25"/>
          <p:cNvSpPr txBox="1"/>
          <p:nvPr>
            <p:ph idx="11" type="ftr"/>
          </p:nvPr>
        </p:nvSpPr>
        <p:spPr>
          <a:xfrm>
            <a:off x="3125550" y="4817936"/>
            <a:ext cx="5187825" cy="2738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3" name="Google Shape;113;p25"/>
          <p:cNvSpPr txBox="1"/>
          <p:nvPr>
            <p:ph idx="12" type="sldNum"/>
          </p:nvPr>
        </p:nvSpPr>
        <p:spPr>
          <a:xfrm>
            <a:off x="7918725" y="4817936"/>
            <a:ext cx="789300" cy="273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1050" u="none" cap="none" strike="noStrike">
                <a:solidFill>
                  <a:srgbClr val="3F3F3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1050" u="none" cap="none" strike="noStrike">
                <a:solidFill>
                  <a:srgbClr val="3F3F3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1050" u="none" cap="none" strike="noStrike">
                <a:solidFill>
                  <a:srgbClr val="3F3F3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1050" u="none" cap="none" strike="noStrike">
                <a:solidFill>
                  <a:srgbClr val="3F3F3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1050" u="none" cap="none" strike="noStrike">
                <a:solidFill>
                  <a:srgbClr val="3F3F3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1050" u="none" cap="none" strike="noStrike">
                <a:solidFill>
                  <a:srgbClr val="3F3F3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1050" u="none" cap="none" strike="noStrike">
                <a:solidFill>
                  <a:srgbClr val="3F3F3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1050" u="none" cap="none" strike="noStrike">
                <a:solidFill>
                  <a:srgbClr val="3F3F3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1050" u="none" cap="none" strike="noStrike">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Logo&#10;&#10;Description automatically generated with medium confidence" id="114" name="Google Shape;114;p25"/>
          <p:cNvPicPr preferRelativeResize="0"/>
          <p:nvPr/>
        </p:nvPicPr>
        <p:blipFill rotWithShape="1">
          <a:blip r:embed="rId2">
            <a:alphaModFix/>
          </a:blip>
          <a:srcRect b="0" l="0" r="0" t="0"/>
          <a:stretch/>
        </p:blipFill>
        <p:spPr>
          <a:xfrm>
            <a:off x="87433" y="4499566"/>
            <a:ext cx="385013" cy="5922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5" name="Shape 115"/>
        <p:cNvGrpSpPr/>
        <p:nvPr/>
      </p:nvGrpSpPr>
      <p:grpSpPr>
        <a:xfrm>
          <a:off x="0" y="0"/>
          <a:ext cx="0" cy="0"/>
          <a:chOff x="0" y="0"/>
          <a:chExt cx="0" cy="0"/>
        </a:xfrm>
      </p:grpSpPr>
      <p:sp>
        <p:nvSpPr>
          <p:cNvPr id="116" name="Google Shape;116;p26"/>
          <p:cNvSpPr txBox="1"/>
          <p:nvPr>
            <p:ph type="title"/>
          </p:nvPr>
        </p:nvSpPr>
        <p:spPr>
          <a:xfrm>
            <a:off x="457200" y="702645"/>
            <a:ext cx="8229600" cy="64406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6"/>
          <p:cNvSpPr txBox="1"/>
          <p:nvPr>
            <p:ph idx="1" type="body"/>
          </p:nvPr>
        </p:nvSpPr>
        <p:spPr>
          <a:xfrm>
            <a:off x="457200" y="1451427"/>
            <a:ext cx="4038600" cy="3173395"/>
          </a:xfrm>
          <a:prstGeom prst="rect">
            <a:avLst/>
          </a:prstGeom>
          <a:noFill/>
          <a:ln>
            <a:noFill/>
          </a:ln>
        </p:spPr>
        <p:txBody>
          <a:bodyPr anchorCtr="0" anchor="t" bIns="45700" lIns="91425" spcFirstLastPara="1" rIns="91425" wrap="square" tIns="45700">
            <a:normAutofit/>
          </a:bodyPr>
          <a:lstStyle>
            <a:lvl1pPr indent="-406400" lvl="0" marL="457200" algn="l">
              <a:lnSpc>
                <a:spcPct val="115000"/>
              </a:lnSpc>
              <a:spcBef>
                <a:spcPts val="560"/>
              </a:spcBef>
              <a:spcAft>
                <a:spcPts val="0"/>
              </a:spcAft>
              <a:buClr>
                <a:schemeClr val="dk1"/>
              </a:buClr>
              <a:buSzPts val="2800"/>
              <a:buChar char="•"/>
              <a:defRPr sz="2800"/>
            </a:lvl1pPr>
            <a:lvl2pPr indent="-381000" lvl="1" marL="914400" algn="l">
              <a:lnSpc>
                <a:spcPct val="115000"/>
              </a:lnSpc>
              <a:spcBef>
                <a:spcPts val="480"/>
              </a:spcBef>
              <a:spcAft>
                <a:spcPts val="0"/>
              </a:spcAft>
              <a:buClr>
                <a:schemeClr val="dk1"/>
              </a:buClr>
              <a:buSzPts val="2400"/>
              <a:buChar char="–"/>
              <a:defRPr sz="2400"/>
            </a:lvl2pPr>
            <a:lvl3pPr indent="-355600" lvl="2" marL="1371600" algn="l">
              <a:lnSpc>
                <a:spcPct val="115000"/>
              </a:lnSpc>
              <a:spcBef>
                <a:spcPts val="400"/>
              </a:spcBef>
              <a:spcAft>
                <a:spcPts val="0"/>
              </a:spcAft>
              <a:buClr>
                <a:schemeClr val="dk1"/>
              </a:buClr>
              <a:buSzPts val="2000"/>
              <a:buChar char="•"/>
              <a:defRPr sz="2000"/>
            </a:lvl3pPr>
            <a:lvl4pPr indent="-342900" lvl="3" marL="1828800" algn="l">
              <a:lnSpc>
                <a:spcPct val="115000"/>
              </a:lnSpc>
              <a:spcBef>
                <a:spcPts val="360"/>
              </a:spcBef>
              <a:spcAft>
                <a:spcPts val="0"/>
              </a:spcAft>
              <a:buClr>
                <a:schemeClr val="dk1"/>
              </a:buClr>
              <a:buSzPts val="1800"/>
              <a:buChar char="–"/>
              <a:defRPr sz="1800"/>
            </a:lvl4pPr>
            <a:lvl5pPr indent="-342900" lvl="4" marL="2286000" algn="l">
              <a:lnSpc>
                <a:spcPct val="115000"/>
              </a:lnSpc>
              <a:spcBef>
                <a:spcPts val="360"/>
              </a:spcBef>
              <a:spcAft>
                <a:spcPts val="0"/>
              </a:spcAft>
              <a:buClr>
                <a:schemeClr val="dk1"/>
              </a:buClr>
              <a:buSzPts val="1800"/>
              <a:buChar char="»"/>
              <a:defRPr sz="1800"/>
            </a:lvl5pPr>
            <a:lvl6pPr indent="-342900" lvl="5" marL="2743200" algn="l">
              <a:lnSpc>
                <a:spcPct val="115000"/>
              </a:lnSpc>
              <a:spcBef>
                <a:spcPts val="360"/>
              </a:spcBef>
              <a:spcAft>
                <a:spcPts val="0"/>
              </a:spcAft>
              <a:buClr>
                <a:schemeClr val="dk1"/>
              </a:buClr>
              <a:buSzPts val="1800"/>
              <a:buChar char="•"/>
              <a:defRPr sz="1800"/>
            </a:lvl6pPr>
            <a:lvl7pPr indent="-342900" lvl="6" marL="3200400" algn="l">
              <a:lnSpc>
                <a:spcPct val="115000"/>
              </a:lnSpc>
              <a:spcBef>
                <a:spcPts val="360"/>
              </a:spcBef>
              <a:spcAft>
                <a:spcPts val="0"/>
              </a:spcAft>
              <a:buClr>
                <a:schemeClr val="dk1"/>
              </a:buClr>
              <a:buSzPts val="1800"/>
              <a:buChar char="•"/>
              <a:defRPr sz="1800"/>
            </a:lvl7pPr>
            <a:lvl8pPr indent="-342900" lvl="7" marL="3657600" algn="l">
              <a:lnSpc>
                <a:spcPct val="115000"/>
              </a:lnSpc>
              <a:spcBef>
                <a:spcPts val="360"/>
              </a:spcBef>
              <a:spcAft>
                <a:spcPts val="0"/>
              </a:spcAft>
              <a:buClr>
                <a:schemeClr val="dk1"/>
              </a:buClr>
              <a:buSzPts val="1800"/>
              <a:buChar char="•"/>
              <a:defRPr sz="1800"/>
            </a:lvl8pPr>
            <a:lvl9pPr indent="-342900" lvl="8" marL="4114800" algn="l">
              <a:lnSpc>
                <a:spcPct val="115000"/>
              </a:lnSpc>
              <a:spcBef>
                <a:spcPts val="360"/>
              </a:spcBef>
              <a:spcAft>
                <a:spcPts val="0"/>
              </a:spcAft>
              <a:buClr>
                <a:schemeClr val="dk1"/>
              </a:buClr>
              <a:buSzPts val="1800"/>
              <a:buChar char="•"/>
              <a:defRPr sz="1800"/>
            </a:lvl9pPr>
          </a:lstStyle>
          <a:p/>
        </p:txBody>
      </p:sp>
      <p:sp>
        <p:nvSpPr>
          <p:cNvPr id="118" name="Google Shape;118;p26"/>
          <p:cNvSpPr txBox="1"/>
          <p:nvPr>
            <p:ph idx="2" type="body"/>
          </p:nvPr>
        </p:nvSpPr>
        <p:spPr>
          <a:xfrm>
            <a:off x="4648200" y="1451427"/>
            <a:ext cx="4038600" cy="3173395"/>
          </a:xfrm>
          <a:prstGeom prst="rect">
            <a:avLst/>
          </a:prstGeom>
          <a:noFill/>
          <a:ln>
            <a:noFill/>
          </a:ln>
        </p:spPr>
        <p:txBody>
          <a:bodyPr anchorCtr="0" anchor="t" bIns="45700" lIns="91425" spcFirstLastPara="1" rIns="91425" wrap="square" tIns="45700">
            <a:normAutofit/>
          </a:bodyPr>
          <a:lstStyle>
            <a:lvl1pPr indent="-406400" lvl="0" marL="457200" algn="l">
              <a:lnSpc>
                <a:spcPct val="115000"/>
              </a:lnSpc>
              <a:spcBef>
                <a:spcPts val="560"/>
              </a:spcBef>
              <a:spcAft>
                <a:spcPts val="0"/>
              </a:spcAft>
              <a:buClr>
                <a:schemeClr val="dk1"/>
              </a:buClr>
              <a:buSzPts val="2800"/>
              <a:buChar char="•"/>
              <a:defRPr sz="2800"/>
            </a:lvl1pPr>
            <a:lvl2pPr indent="-381000" lvl="1" marL="914400" algn="l">
              <a:lnSpc>
                <a:spcPct val="115000"/>
              </a:lnSpc>
              <a:spcBef>
                <a:spcPts val="480"/>
              </a:spcBef>
              <a:spcAft>
                <a:spcPts val="0"/>
              </a:spcAft>
              <a:buClr>
                <a:schemeClr val="dk1"/>
              </a:buClr>
              <a:buSzPts val="2400"/>
              <a:buChar char="–"/>
              <a:defRPr sz="2400"/>
            </a:lvl2pPr>
            <a:lvl3pPr indent="-355600" lvl="2" marL="1371600" algn="l">
              <a:lnSpc>
                <a:spcPct val="115000"/>
              </a:lnSpc>
              <a:spcBef>
                <a:spcPts val="400"/>
              </a:spcBef>
              <a:spcAft>
                <a:spcPts val="0"/>
              </a:spcAft>
              <a:buClr>
                <a:schemeClr val="dk1"/>
              </a:buClr>
              <a:buSzPts val="2000"/>
              <a:buChar char="•"/>
              <a:defRPr sz="2000"/>
            </a:lvl3pPr>
            <a:lvl4pPr indent="-342900" lvl="3" marL="1828800" algn="l">
              <a:lnSpc>
                <a:spcPct val="115000"/>
              </a:lnSpc>
              <a:spcBef>
                <a:spcPts val="360"/>
              </a:spcBef>
              <a:spcAft>
                <a:spcPts val="0"/>
              </a:spcAft>
              <a:buClr>
                <a:schemeClr val="dk1"/>
              </a:buClr>
              <a:buSzPts val="1800"/>
              <a:buChar char="–"/>
              <a:defRPr sz="1800"/>
            </a:lvl4pPr>
            <a:lvl5pPr indent="-342900" lvl="4" marL="2286000" algn="l">
              <a:lnSpc>
                <a:spcPct val="115000"/>
              </a:lnSpc>
              <a:spcBef>
                <a:spcPts val="360"/>
              </a:spcBef>
              <a:spcAft>
                <a:spcPts val="0"/>
              </a:spcAft>
              <a:buClr>
                <a:schemeClr val="dk1"/>
              </a:buClr>
              <a:buSzPts val="1800"/>
              <a:buChar char="»"/>
              <a:defRPr sz="1800"/>
            </a:lvl5pPr>
            <a:lvl6pPr indent="-342900" lvl="5" marL="2743200" algn="l">
              <a:lnSpc>
                <a:spcPct val="115000"/>
              </a:lnSpc>
              <a:spcBef>
                <a:spcPts val="360"/>
              </a:spcBef>
              <a:spcAft>
                <a:spcPts val="0"/>
              </a:spcAft>
              <a:buClr>
                <a:schemeClr val="dk1"/>
              </a:buClr>
              <a:buSzPts val="1800"/>
              <a:buChar char="•"/>
              <a:defRPr sz="1800"/>
            </a:lvl6pPr>
            <a:lvl7pPr indent="-342900" lvl="6" marL="3200400" algn="l">
              <a:lnSpc>
                <a:spcPct val="115000"/>
              </a:lnSpc>
              <a:spcBef>
                <a:spcPts val="360"/>
              </a:spcBef>
              <a:spcAft>
                <a:spcPts val="0"/>
              </a:spcAft>
              <a:buClr>
                <a:schemeClr val="dk1"/>
              </a:buClr>
              <a:buSzPts val="1800"/>
              <a:buChar char="•"/>
              <a:defRPr sz="1800"/>
            </a:lvl7pPr>
            <a:lvl8pPr indent="-342900" lvl="7" marL="3657600" algn="l">
              <a:lnSpc>
                <a:spcPct val="115000"/>
              </a:lnSpc>
              <a:spcBef>
                <a:spcPts val="360"/>
              </a:spcBef>
              <a:spcAft>
                <a:spcPts val="0"/>
              </a:spcAft>
              <a:buClr>
                <a:schemeClr val="dk1"/>
              </a:buClr>
              <a:buSzPts val="1800"/>
              <a:buChar char="•"/>
              <a:defRPr sz="1800"/>
            </a:lvl8pPr>
            <a:lvl9pPr indent="-342900" lvl="8" marL="4114800" algn="l">
              <a:lnSpc>
                <a:spcPct val="115000"/>
              </a:lnSpc>
              <a:spcBef>
                <a:spcPts val="360"/>
              </a:spcBef>
              <a:spcAft>
                <a:spcPts val="0"/>
              </a:spcAft>
              <a:buClr>
                <a:schemeClr val="dk1"/>
              </a:buClr>
              <a:buSzPts val="1800"/>
              <a:buChar char="•"/>
              <a:defRPr sz="1800"/>
            </a:lvl9pPr>
          </a:lstStyle>
          <a:p/>
        </p:txBody>
      </p:sp>
      <p:sp>
        <p:nvSpPr>
          <p:cNvPr id="119" name="Google Shape;119;p26"/>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0" name="Google Shape;120;p26"/>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1" name="Google Shape;121;p26"/>
          <p:cNvSpPr txBox="1"/>
          <p:nvPr/>
        </p:nvSpPr>
        <p:spPr>
          <a:xfrm>
            <a:off x="6889257" y="4721172"/>
            <a:ext cx="21336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0" i="0" lang="en-US" sz="1050" u="none" cap="none" strike="noStrike">
                <a:solidFill>
                  <a:srgbClr val="888888"/>
                </a:solidFill>
                <a:latin typeface="Arial"/>
                <a:ea typeface="Arial"/>
                <a:cs typeface="Arial"/>
                <a:sym typeface="Arial"/>
              </a:rPr>
              <a:t>‹#›</a:t>
            </a:fld>
            <a:endParaRPr b="0" i="0" sz="1050" u="none" cap="none" strike="noStrike">
              <a:solidFill>
                <a:srgbClr val="888888"/>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5" name="Google Shape;25;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9" name="Google Shape;29;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4" name="Google Shape;44;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 name="Google Shape;45;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6" name="Google Shape;46;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9" name="Google Shape;49;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image" Target="../media/image10.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6" Type="http://schemas.openxmlformats.org/officeDocument/2006/relationships/theme" Target="../theme/theme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8159445" y="4144200"/>
            <a:ext cx="984551" cy="999300"/>
          </a:xfrm>
          <a:prstGeom prst="rect">
            <a:avLst/>
          </a:prstGeom>
          <a:noFill/>
          <a:ln>
            <a:noFill/>
          </a:ln>
        </p:spPr>
      </p:pic>
      <p:sp>
        <p:nvSpPr>
          <p:cNvPr id="7" name="Google Shape;7;p1"/>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 name="Google Shape;8;p1"/>
          <p:cNvSpPr txBox="1"/>
          <p:nvPr>
            <p:ph idx="1" type="body"/>
          </p:nvPr>
        </p:nvSpPr>
        <p:spPr>
          <a:xfrm>
            <a:off x="311700" y="1222450"/>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0" name="Google Shape;10;p1"/>
          <p:cNvPicPr preferRelativeResize="0"/>
          <p:nvPr/>
        </p:nvPicPr>
        <p:blipFill rotWithShape="1">
          <a:blip r:embed="rId2">
            <a:alphaModFix/>
          </a:blip>
          <a:srcRect b="0" l="0" r="0" t="0"/>
          <a:stretch/>
        </p:blipFill>
        <p:spPr>
          <a:xfrm>
            <a:off x="0" y="0"/>
            <a:ext cx="9144000" cy="571500"/>
          </a:xfrm>
          <a:prstGeom prst="rect">
            <a:avLst/>
          </a:prstGeom>
          <a:noFill/>
          <a:ln>
            <a:noFill/>
          </a:ln>
        </p:spPr>
      </p:pic>
      <p:pic>
        <p:nvPicPr>
          <p:cNvPr id="11" name="Google Shape;11;p1"/>
          <p:cNvPicPr preferRelativeResize="0"/>
          <p:nvPr/>
        </p:nvPicPr>
        <p:blipFill rotWithShape="1">
          <a:blip r:embed="rId3">
            <a:alphaModFix/>
          </a:blip>
          <a:srcRect b="0" l="0" r="0" t="0"/>
          <a:stretch/>
        </p:blipFill>
        <p:spPr>
          <a:xfrm>
            <a:off x="388600" y="65336"/>
            <a:ext cx="1913424" cy="4408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525" cy="572625"/>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65" name="Google Shape;65;p14"/>
          <p:cNvSpPr txBox="1"/>
          <p:nvPr>
            <p:ph idx="1" type="body"/>
          </p:nvPr>
        </p:nvSpPr>
        <p:spPr>
          <a:xfrm>
            <a:off x="311700" y="1152475"/>
            <a:ext cx="8520525" cy="34164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66" name="Google Shape;66;p14"/>
          <p:cNvSpPr txBox="1"/>
          <p:nvPr>
            <p:ph idx="12" type="sldNum"/>
          </p:nvPr>
        </p:nvSpPr>
        <p:spPr>
          <a:xfrm>
            <a:off x="8472458" y="4663217"/>
            <a:ext cx="548775" cy="393525"/>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975"/>
              <a:buFont typeface="Arial"/>
              <a:buNone/>
              <a:defRPr b="0" i="0" sz="975"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75"/>
              <a:buFont typeface="Arial"/>
              <a:buNone/>
              <a:defRPr b="0" i="0" sz="975"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75"/>
              <a:buFont typeface="Arial"/>
              <a:buNone/>
              <a:defRPr b="0" i="0" sz="975"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75"/>
              <a:buFont typeface="Arial"/>
              <a:buNone/>
              <a:defRPr b="0" i="0" sz="975"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75"/>
              <a:buFont typeface="Arial"/>
              <a:buNone/>
              <a:defRPr b="0" i="0" sz="975"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75"/>
              <a:buFont typeface="Arial"/>
              <a:buNone/>
              <a:defRPr b="0" i="0" sz="975"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75"/>
              <a:buFont typeface="Arial"/>
              <a:buNone/>
              <a:defRPr b="0" i="0" sz="975"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75"/>
              <a:buFont typeface="Arial"/>
              <a:buNone/>
              <a:defRPr b="0" i="0" sz="975"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75"/>
              <a:buFont typeface="Arial"/>
              <a:buNone/>
              <a:defRPr b="0" i="0" sz="975"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hyperlink" Target="https://bdal.umbc.edu/" TargetMode="External"/><Relationship Id="rId5" Type="http://schemas.openxmlformats.org/officeDocument/2006/relationships/hyperlink" Target="https://iharp.umbc.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w3.org/TR/prov-d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doi.org/10.1109/TCC.2023.3245081" TargetMode="External"/><Relationship Id="rId4" Type="http://schemas.openxmlformats.org/officeDocument/2006/relationships/hyperlink" Target="https://github.com/big-data-lab-umbc/Reproducible_and_portable_app_in_cloud" TargetMode="External"/><Relationship Id="rId5" Type="http://schemas.openxmlformats.org/officeDocument/2006/relationships/hyperlink" Target="mailto:Jianwu@umbc.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0" Type="http://schemas.openxmlformats.org/officeDocument/2006/relationships/hyperlink" Target="https://iharp.umbc.edu/" TargetMode="External"/><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hyperlink" Target="https://iharp.umbc.edu/op/" TargetMode="External"/><Relationship Id="rId5" Type="http://schemas.openxmlformats.org/officeDocument/2006/relationships/image" Target="../media/image7.jpg"/><Relationship Id="rId6" Type="http://schemas.openxmlformats.org/officeDocument/2006/relationships/image" Target="../media/image6.png"/><Relationship Id="rId7" Type="http://schemas.openxmlformats.org/officeDocument/2006/relationships/image" Target="../media/image8.png"/><Relationship Id="rId8"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p27"/>
          <p:cNvSpPr txBox="1"/>
          <p:nvPr>
            <p:ph type="ctrTitle"/>
          </p:nvPr>
        </p:nvSpPr>
        <p:spPr>
          <a:xfrm>
            <a:off x="0" y="765819"/>
            <a:ext cx="9144000" cy="1359073"/>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US" sz="4400"/>
              <a:t>Metadata for </a:t>
            </a:r>
            <a:r>
              <a:rPr lang="en-US" sz="4400"/>
              <a:t>Reproducible Big Data Analytics in the Cloud</a:t>
            </a:r>
            <a:endParaRPr sz="4400"/>
          </a:p>
        </p:txBody>
      </p:sp>
      <p:sp>
        <p:nvSpPr>
          <p:cNvPr id="127" name="Google Shape;127;p27"/>
          <p:cNvSpPr txBox="1"/>
          <p:nvPr>
            <p:ph idx="1" type="subTitle"/>
          </p:nvPr>
        </p:nvSpPr>
        <p:spPr>
          <a:xfrm>
            <a:off x="220260" y="2235609"/>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2400"/>
              <a:buNone/>
            </a:pPr>
            <a:r>
              <a:rPr lang="en-US" sz="2400">
                <a:solidFill>
                  <a:schemeClr val="dk1"/>
                </a:solidFill>
              </a:rPr>
              <a:t>Jianwu Wang</a:t>
            </a:r>
            <a:endParaRPr/>
          </a:p>
          <a:p>
            <a:pPr indent="0" lvl="0" marL="0" rtl="0" algn="ctr">
              <a:lnSpc>
                <a:spcPct val="100000"/>
              </a:lnSpc>
              <a:spcBef>
                <a:spcPts val="448"/>
              </a:spcBef>
              <a:spcAft>
                <a:spcPts val="0"/>
              </a:spcAft>
              <a:buClr>
                <a:schemeClr val="dk1"/>
              </a:buClr>
              <a:buSzPts val="2400"/>
              <a:buNone/>
            </a:pPr>
            <a:r>
              <a:rPr lang="en-US" sz="2400">
                <a:solidFill>
                  <a:schemeClr val="dk1"/>
                </a:solidFill>
              </a:rPr>
              <a:t>Big Data Analytics Lab, UMBC (</a:t>
            </a:r>
            <a:r>
              <a:rPr lang="en-US" sz="2400" u="sng">
                <a:solidFill>
                  <a:schemeClr val="dk1"/>
                </a:solidFill>
                <a:hlinkClick r:id="rId4">
                  <a:extLst>
                    <a:ext uri="{A12FA001-AC4F-418D-AE19-62706E023703}">
                      <ahyp:hlinkClr val="tx"/>
                    </a:ext>
                  </a:extLst>
                </a:hlinkClick>
              </a:rPr>
              <a:t>bdal.umbc.edu</a:t>
            </a:r>
            <a:r>
              <a:rPr lang="en-US" sz="2400">
                <a:solidFill>
                  <a:schemeClr val="dk1"/>
                </a:solidFill>
              </a:rPr>
              <a:t>)</a:t>
            </a:r>
            <a:endParaRPr sz="2400"/>
          </a:p>
          <a:p>
            <a:pPr indent="0" lvl="0" marL="0" rtl="0" algn="ctr">
              <a:lnSpc>
                <a:spcPct val="100000"/>
              </a:lnSpc>
              <a:spcBef>
                <a:spcPts val="448"/>
              </a:spcBef>
              <a:spcAft>
                <a:spcPts val="0"/>
              </a:spcAft>
              <a:buClr>
                <a:schemeClr val="dk1"/>
              </a:buClr>
              <a:buSzPts val="2400"/>
              <a:buNone/>
            </a:pPr>
            <a:r>
              <a:rPr lang="en-US" sz="2400">
                <a:solidFill>
                  <a:schemeClr val="dk1"/>
                </a:solidFill>
              </a:rPr>
              <a:t>iHARP: NSF HDR Institute for Harnessing Data and Model Revolution in the Polar Regions (</a:t>
            </a:r>
            <a:r>
              <a:rPr lang="en-US" sz="2400" u="sng">
                <a:solidFill>
                  <a:schemeClr val="dk1"/>
                </a:solidFill>
                <a:hlinkClick r:id="rId5">
                  <a:extLst>
                    <a:ext uri="{A12FA001-AC4F-418D-AE19-62706E023703}">
                      <ahyp:hlinkClr val="tx"/>
                    </a:ext>
                  </a:extLst>
                </a:hlinkClick>
              </a:rPr>
              <a:t>iharp.umbc.edu</a:t>
            </a:r>
            <a:r>
              <a:rPr lang="en-US" sz="2400">
                <a:solidFill>
                  <a:schemeClr val="dk1"/>
                </a:solidFill>
              </a:rPr>
              <a:t>)</a:t>
            </a:r>
            <a:endParaRPr/>
          </a:p>
        </p:txBody>
      </p:sp>
      <p:sp>
        <p:nvSpPr>
          <p:cNvPr id="128" name="Google Shape;128;p27"/>
          <p:cNvSpPr txBox="1"/>
          <p:nvPr/>
        </p:nvSpPr>
        <p:spPr>
          <a:xfrm>
            <a:off x="2435628" y="4497999"/>
            <a:ext cx="4813069"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rgbClr val="444340"/>
                </a:solidFill>
                <a:highlight>
                  <a:srgbClr val="FFFFFF"/>
                </a:highlight>
                <a:latin typeface="Arial"/>
                <a:ea typeface="Arial"/>
                <a:cs typeface="Arial"/>
                <a:sym typeface="Arial"/>
              </a:rPr>
              <a:t>AI-Ready Data Workshop: Navigating the Dynamic Frontier of Metadata and Ontologies (April 15-16,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descr="A diagram of a document&#10;&#10;Description automatically generated" id="211" name="Google Shape;211;p36"/>
          <p:cNvPicPr preferRelativeResize="0"/>
          <p:nvPr/>
        </p:nvPicPr>
        <p:blipFill rotWithShape="1">
          <a:blip r:embed="rId3">
            <a:alphaModFix/>
          </a:blip>
          <a:srcRect b="0" l="0" r="0" t="0"/>
          <a:stretch/>
        </p:blipFill>
        <p:spPr>
          <a:xfrm>
            <a:off x="716713" y="1828929"/>
            <a:ext cx="7772400" cy="2965373"/>
          </a:xfrm>
          <a:prstGeom prst="rect">
            <a:avLst/>
          </a:prstGeom>
          <a:noFill/>
          <a:ln>
            <a:noFill/>
          </a:ln>
        </p:spPr>
      </p:pic>
      <p:sp>
        <p:nvSpPr>
          <p:cNvPr id="212" name="Google Shape;212;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213" name="Google Shape;213;p36"/>
          <p:cNvSpPr txBox="1"/>
          <p:nvPr>
            <p:ph type="title"/>
          </p:nvPr>
        </p:nvSpPr>
        <p:spPr>
          <a:xfrm>
            <a:off x="311700" y="546216"/>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US" sz="2200"/>
              <a:t>Mapping from Abstract Requirement to Executable Cloud Specific Serverless Pipeline and Functions</a:t>
            </a:r>
            <a:endParaRPr sz="2200"/>
          </a:p>
        </p:txBody>
      </p:sp>
      <p:sp>
        <p:nvSpPr>
          <p:cNvPr id="214" name="Google Shape;214;p36"/>
          <p:cNvSpPr txBox="1"/>
          <p:nvPr/>
        </p:nvSpPr>
        <p:spPr>
          <a:xfrm>
            <a:off x="459019" y="1305709"/>
            <a:ext cx="8287789"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The abstract request information is first transferred to the executable request information while missing parameters can be filled with their default values. All parameters in the executable request information are also sorted out based on the cloud-specific schema.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7"/>
          <p:cNvSpPr txBox="1"/>
          <p:nvPr>
            <p:ph idx="1" type="body"/>
          </p:nvPr>
        </p:nvSpPr>
        <p:spPr>
          <a:xfrm>
            <a:off x="727650" y="1308998"/>
            <a:ext cx="7688700" cy="296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lang="en-US" sz="1600">
                <a:solidFill>
                  <a:schemeClr val="dk1"/>
                </a:solidFill>
              </a:rPr>
              <a:t>Our toolkit can be easily extended to additional clouds because most services from different cloud providers can be mapped to each other.</a:t>
            </a:r>
            <a:endParaRPr sz="1600">
              <a:solidFill>
                <a:schemeClr val="dk1"/>
              </a:solidFill>
            </a:endParaRPr>
          </a:p>
        </p:txBody>
      </p:sp>
      <p:sp>
        <p:nvSpPr>
          <p:cNvPr id="220" name="Google Shape;220;p37"/>
          <p:cNvSpPr txBox="1"/>
          <p:nvPr>
            <p:ph type="title"/>
          </p:nvPr>
        </p:nvSpPr>
        <p:spPr>
          <a:xfrm>
            <a:off x="646322" y="635332"/>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2800"/>
              <a:t>Extensibility</a:t>
            </a:r>
            <a:endParaRPr/>
          </a:p>
        </p:txBody>
      </p:sp>
      <p:sp>
        <p:nvSpPr>
          <p:cNvPr id="221" name="Google Shape;221;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descr="A table with text on it&#10;&#10;Description automatically generated" id="222" name="Google Shape;222;p37"/>
          <p:cNvPicPr preferRelativeResize="0"/>
          <p:nvPr/>
        </p:nvPicPr>
        <p:blipFill rotWithShape="1">
          <a:blip r:embed="rId3">
            <a:alphaModFix/>
          </a:blip>
          <a:srcRect b="0" l="0" r="0" t="0"/>
          <a:stretch/>
        </p:blipFill>
        <p:spPr>
          <a:xfrm>
            <a:off x="267587" y="2358189"/>
            <a:ext cx="8334267" cy="2053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8"/>
          <p:cNvSpPr txBox="1"/>
          <p:nvPr>
            <p:ph idx="1" type="body"/>
          </p:nvPr>
        </p:nvSpPr>
        <p:spPr>
          <a:xfrm>
            <a:off x="729450" y="1145600"/>
            <a:ext cx="8136300" cy="36522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1000"/>
              </a:spcBef>
              <a:spcAft>
                <a:spcPts val="0"/>
              </a:spcAft>
              <a:buSzPts val="1400"/>
              <a:buChar char="●"/>
            </a:pPr>
            <a:r>
              <a:rPr lang="en-US" sz="1400">
                <a:solidFill>
                  <a:schemeClr val="dk1"/>
                </a:solidFill>
              </a:rPr>
              <a:t>We did CPU and GPU based scalability experiments for reproducibility support for both AWS and Azure. </a:t>
            </a:r>
            <a:endParaRPr/>
          </a:p>
          <a:p>
            <a:pPr indent="-342900" lvl="1" marL="939800" rtl="0" algn="l">
              <a:lnSpc>
                <a:spcPct val="115000"/>
              </a:lnSpc>
              <a:spcBef>
                <a:spcPts val="500"/>
              </a:spcBef>
              <a:spcAft>
                <a:spcPts val="0"/>
              </a:spcAft>
              <a:buSzPts val="1400"/>
              <a:buFont typeface="Arial"/>
              <a:buAutoNum type="alphaUcPeriod"/>
            </a:pPr>
            <a:r>
              <a:rPr lang="en-US">
                <a:solidFill>
                  <a:schemeClr val="dk1"/>
                </a:solidFill>
              </a:rPr>
              <a:t>Cloud retrieval </a:t>
            </a:r>
            <a:endParaRPr/>
          </a:p>
          <a:p>
            <a:pPr indent="-342900" lvl="1" marL="939800" rtl="0" algn="l">
              <a:lnSpc>
                <a:spcPct val="115000"/>
              </a:lnSpc>
              <a:spcBef>
                <a:spcPts val="500"/>
              </a:spcBef>
              <a:spcAft>
                <a:spcPts val="0"/>
              </a:spcAft>
              <a:buSzPts val="1400"/>
              <a:buFont typeface="Arial"/>
              <a:buAutoNum type="alphaUcPeriod"/>
            </a:pPr>
            <a:r>
              <a:rPr lang="en-US">
                <a:solidFill>
                  <a:schemeClr val="dk1"/>
                </a:solidFill>
              </a:rPr>
              <a:t>Causality discovery</a:t>
            </a:r>
            <a:endParaRPr/>
          </a:p>
          <a:p>
            <a:pPr indent="-342900" lvl="1" marL="939800" rtl="0" algn="l">
              <a:lnSpc>
                <a:spcPct val="115000"/>
              </a:lnSpc>
              <a:spcBef>
                <a:spcPts val="500"/>
              </a:spcBef>
              <a:spcAft>
                <a:spcPts val="0"/>
              </a:spcAft>
              <a:buSzPts val="1400"/>
              <a:buFont typeface="Arial"/>
              <a:buAutoNum type="alphaUcPeriod"/>
            </a:pPr>
            <a:r>
              <a:rPr lang="en-US">
                <a:solidFill>
                  <a:schemeClr val="dk1"/>
                </a:solidFill>
              </a:rPr>
              <a:t>Domain adaptation</a:t>
            </a:r>
            <a:endParaRPr/>
          </a:p>
          <a:p>
            <a:pPr indent="-342900" lvl="1" marL="939800" rtl="0" algn="l">
              <a:lnSpc>
                <a:spcPct val="115000"/>
              </a:lnSpc>
              <a:spcBef>
                <a:spcPts val="500"/>
              </a:spcBef>
              <a:spcAft>
                <a:spcPts val="0"/>
              </a:spcAft>
              <a:buSzPts val="1400"/>
              <a:buFont typeface="Arial"/>
              <a:buAutoNum type="alphaUcPeriod"/>
            </a:pPr>
            <a:r>
              <a:rPr lang="en-US">
                <a:solidFill>
                  <a:schemeClr val="dk1"/>
                </a:solidFill>
              </a:rPr>
              <a:t>Data collocation</a:t>
            </a:r>
            <a:endParaRPr/>
          </a:p>
          <a:p>
            <a:pPr indent="-228600" lvl="0" marL="457200" rtl="0" algn="l">
              <a:lnSpc>
                <a:spcPct val="115000"/>
              </a:lnSpc>
              <a:spcBef>
                <a:spcPts val="1000"/>
              </a:spcBef>
              <a:spcAft>
                <a:spcPts val="0"/>
              </a:spcAft>
              <a:buSzPts val="1800"/>
              <a:buNone/>
            </a:pPr>
            <a:r>
              <a:t/>
            </a:r>
            <a:endParaRPr sz="1000"/>
          </a:p>
          <a:p>
            <a:pPr indent="-228600" lvl="1" marL="914400" rtl="0" algn="l">
              <a:lnSpc>
                <a:spcPct val="115000"/>
              </a:lnSpc>
              <a:spcBef>
                <a:spcPts val="1000"/>
              </a:spcBef>
              <a:spcAft>
                <a:spcPts val="0"/>
              </a:spcAft>
              <a:buSzPts val="1400"/>
              <a:buNone/>
            </a:pPr>
            <a:r>
              <a:t/>
            </a:r>
            <a:endParaRPr sz="1000">
              <a:solidFill>
                <a:schemeClr val="dk1"/>
              </a:solidFill>
            </a:endParaRPr>
          </a:p>
          <a:p>
            <a:pPr indent="0" lvl="0" marL="0" rtl="0" algn="l">
              <a:lnSpc>
                <a:spcPct val="115000"/>
              </a:lnSpc>
              <a:spcBef>
                <a:spcPts val="1000"/>
              </a:spcBef>
              <a:spcAft>
                <a:spcPts val="1600"/>
              </a:spcAft>
              <a:buSzPts val="1800"/>
              <a:buNone/>
            </a:pPr>
            <a:r>
              <a:t/>
            </a:r>
            <a:endParaRPr sz="1400">
              <a:solidFill>
                <a:schemeClr val="dk1"/>
              </a:solidFill>
            </a:endParaRPr>
          </a:p>
        </p:txBody>
      </p:sp>
      <p:sp>
        <p:nvSpPr>
          <p:cNvPr id="228" name="Google Shape;228;p38"/>
          <p:cNvSpPr txBox="1"/>
          <p:nvPr>
            <p:ph type="title"/>
          </p:nvPr>
        </p:nvSpPr>
        <p:spPr>
          <a:xfrm>
            <a:off x="729450" y="610394"/>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2800"/>
              <a:t>Experiments</a:t>
            </a:r>
            <a:endParaRPr/>
          </a:p>
        </p:txBody>
      </p:sp>
      <p:sp>
        <p:nvSpPr>
          <p:cNvPr id="229" name="Google Shape;229;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descr="A graph of parallelism&#10;&#10;Description automatically generated" id="230" name="Google Shape;230;p38"/>
          <p:cNvPicPr preferRelativeResize="0"/>
          <p:nvPr/>
        </p:nvPicPr>
        <p:blipFill rotWithShape="1">
          <a:blip r:embed="rId3">
            <a:alphaModFix/>
          </a:blip>
          <a:srcRect b="0" l="0" r="0" t="0"/>
          <a:stretch/>
        </p:blipFill>
        <p:spPr>
          <a:xfrm>
            <a:off x="3310592" y="3130959"/>
            <a:ext cx="2159020" cy="1676201"/>
          </a:xfrm>
          <a:prstGeom prst="rect">
            <a:avLst/>
          </a:prstGeom>
          <a:noFill/>
          <a:ln>
            <a:noFill/>
          </a:ln>
        </p:spPr>
      </p:pic>
      <p:pic>
        <p:nvPicPr>
          <p:cNvPr descr="A graph of parallelism&#10;&#10;Description automatically generated" id="231" name="Google Shape;231;p38"/>
          <p:cNvPicPr preferRelativeResize="0"/>
          <p:nvPr/>
        </p:nvPicPr>
        <p:blipFill rotWithShape="1">
          <a:blip r:embed="rId4">
            <a:alphaModFix/>
          </a:blip>
          <a:srcRect b="0" l="0" r="0" t="0"/>
          <a:stretch/>
        </p:blipFill>
        <p:spPr>
          <a:xfrm>
            <a:off x="5882392" y="3140220"/>
            <a:ext cx="2030531" cy="1601168"/>
          </a:xfrm>
          <a:prstGeom prst="rect">
            <a:avLst/>
          </a:prstGeom>
          <a:noFill/>
          <a:ln>
            <a:noFill/>
          </a:ln>
        </p:spPr>
      </p:pic>
      <p:pic>
        <p:nvPicPr>
          <p:cNvPr descr="A graph of parallelism and parallelism&#10;&#10;Description automatically generated" id="232" name="Google Shape;232;p38"/>
          <p:cNvPicPr preferRelativeResize="0"/>
          <p:nvPr/>
        </p:nvPicPr>
        <p:blipFill rotWithShape="1">
          <a:blip r:embed="rId5">
            <a:alphaModFix/>
          </a:blip>
          <a:srcRect b="0" l="0" r="0" t="0"/>
          <a:stretch/>
        </p:blipFill>
        <p:spPr>
          <a:xfrm>
            <a:off x="5893611" y="1539052"/>
            <a:ext cx="2008095" cy="1601168"/>
          </a:xfrm>
          <a:prstGeom prst="rect">
            <a:avLst/>
          </a:prstGeom>
          <a:noFill/>
          <a:ln>
            <a:noFill/>
          </a:ln>
        </p:spPr>
      </p:pic>
      <p:pic>
        <p:nvPicPr>
          <p:cNvPr descr="A graph of a number of parallelism&#10;&#10;Description automatically generated" id="233" name="Google Shape;233;p38"/>
          <p:cNvPicPr preferRelativeResize="0"/>
          <p:nvPr/>
        </p:nvPicPr>
        <p:blipFill rotWithShape="1">
          <a:blip r:embed="rId6">
            <a:alphaModFix/>
          </a:blip>
          <a:srcRect b="0" l="0" r="0" t="0"/>
          <a:stretch/>
        </p:blipFill>
        <p:spPr>
          <a:xfrm>
            <a:off x="3416685" y="1517052"/>
            <a:ext cx="1959899" cy="1601168"/>
          </a:xfrm>
          <a:prstGeom prst="rect">
            <a:avLst/>
          </a:prstGeom>
          <a:noFill/>
          <a:ln>
            <a:noFill/>
          </a:ln>
        </p:spPr>
      </p:pic>
      <p:sp>
        <p:nvSpPr>
          <p:cNvPr id="234" name="Google Shape;234;p38"/>
          <p:cNvSpPr txBox="1"/>
          <p:nvPr/>
        </p:nvSpPr>
        <p:spPr>
          <a:xfrm>
            <a:off x="695250" y="2933082"/>
            <a:ext cx="2611800" cy="16011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1000"/>
              </a:spcBef>
              <a:spcAft>
                <a:spcPts val="0"/>
              </a:spcAft>
              <a:buClr>
                <a:schemeClr val="dk2"/>
              </a:buClr>
              <a:buSzPts val="1400"/>
              <a:buFont typeface="Arial"/>
              <a:buChar char="●"/>
            </a:pPr>
            <a:r>
              <a:rPr b="0" i="0" lang="en-US" sz="1400" u="none" cap="none" strike="noStrike">
                <a:solidFill>
                  <a:schemeClr val="dk1"/>
                </a:solidFill>
                <a:latin typeface="Arial"/>
                <a:ea typeface="Arial"/>
                <a:cs typeface="Arial"/>
                <a:sym typeface="Arial"/>
              </a:rPr>
              <a:t>Experiments include both scale-up (circle and square mark) and scale-out (triangle and diamond mark) cases</a:t>
            </a:r>
            <a:endParaRPr/>
          </a:p>
          <a:p>
            <a:pPr indent="0" lvl="0" marL="139700" marR="0" rtl="0" algn="l">
              <a:lnSpc>
                <a:spcPct val="100000"/>
              </a:lnSpc>
              <a:spcBef>
                <a:spcPts val="1000"/>
              </a:spcBef>
              <a:spcAft>
                <a:spcPts val="0"/>
              </a:spcAft>
              <a:buClr>
                <a:schemeClr val="dk2"/>
              </a:buClr>
              <a:buSzPts val="1400"/>
              <a:buFont typeface="Arial"/>
              <a:buNone/>
            </a:pPr>
            <a:r>
              <a:t/>
            </a:r>
            <a:endParaRPr b="0" i="0" sz="1400" u="none" cap="none" strike="noStrike">
              <a:solidFill>
                <a:schemeClr val="dk1"/>
              </a:solidFill>
              <a:latin typeface="Arial"/>
              <a:ea typeface="Arial"/>
              <a:cs typeface="Arial"/>
              <a:sym typeface="Arial"/>
            </a:endParaRPr>
          </a:p>
          <a:p>
            <a:pPr indent="-228600" lvl="0" marL="457200" marR="0" rtl="0" algn="l">
              <a:lnSpc>
                <a:spcPct val="115000"/>
              </a:lnSpc>
              <a:spcBef>
                <a:spcPts val="1000"/>
              </a:spcBef>
              <a:spcAft>
                <a:spcPts val="0"/>
              </a:spcAft>
              <a:buClr>
                <a:schemeClr val="dk2"/>
              </a:buClr>
              <a:buSzPts val="1800"/>
              <a:buFont typeface="Arial"/>
              <a:buNone/>
            </a:pPr>
            <a:r>
              <a:t/>
            </a:r>
            <a:endParaRPr b="0" i="0" sz="1000" u="none" cap="none" strike="noStrike">
              <a:solidFill>
                <a:schemeClr val="dk2"/>
              </a:solidFill>
              <a:latin typeface="Arial"/>
              <a:ea typeface="Arial"/>
              <a:cs typeface="Arial"/>
              <a:sym typeface="Arial"/>
            </a:endParaRPr>
          </a:p>
          <a:p>
            <a:pPr indent="-228600" lvl="1" marL="914400" marR="0" rtl="0" algn="l">
              <a:lnSpc>
                <a:spcPct val="115000"/>
              </a:lnSpc>
              <a:spcBef>
                <a:spcPts val="1000"/>
              </a:spcBef>
              <a:spcAft>
                <a:spcPts val="0"/>
              </a:spcAft>
              <a:buClr>
                <a:schemeClr val="dk2"/>
              </a:buClr>
              <a:buSzPts val="14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1600"/>
              </a:spcAft>
              <a:buClr>
                <a:schemeClr val="dk2"/>
              </a:buClr>
              <a:buSzPts val="1800"/>
              <a:buFont typeface="Arial"/>
              <a:buNone/>
            </a:pPr>
            <a:r>
              <a:t/>
            </a:r>
            <a:endParaRPr b="0" i="0" sz="1400" u="none" cap="none" strike="noStrike">
              <a:solidFill>
                <a:schemeClr val="dk1"/>
              </a:solidFill>
              <a:latin typeface="Arial"/>
              <a:ea typeface="Arial"/>
              <a:cs typeface="Arial"/>
              <a:sym typeface="Arial"/>
            </a:endParaRPr>
          </a:p>
        </p:txBody>
      </p:sp>
      <p:sp>
        <p:nvSpPr>
          <p:cNvPr id="235" name="Google Shape;235;p38"/>
          <p:cNvSpPr txBox="1"/>
          <p:nvPr/>
        </p:nvSpPr>
        <p:spPr>
          <a:xfrm>
            <a:off x="5153500" y="1855734"/>
            <a:ext cx="587648" cy="557782"/>
          </a:xfrm>
          <a:prstGeom prst="rect">
            <a:avLst/>
          </a:prstGeom>
          <a:noFill/>
          <a:ln>
            <a:noFill/>
          </a:ln>
        </p:spPr>
        <p:txBody>
          <a:bodyPr anchorCtr="0" anchor="t" bIns="91425" lIns="91425" spcFirstLastPara="1" rIns="91425" wrap="square" tIns="91425">
            <a:noAutofit/>
          </a:bodyPr>
          <a:lstStyle/>
          <a:p>
            <a:pPr indent="0" lvl="0" marL="139700" marR="0" rtl="0" algn="l">
              <a:lnSpc>
                <a:spcPct val="100000"/>
              </a:lnSpc>
              <a:spcBef>
                <a:spcPts val="1000"/>
              </a:spcBef>
              <a:spcAft>
                <a:spcPts val="0"/>
              </a:spcAft>
              <a:buClr>
                <a:schemeClr val="dk2"/>
              </a:buClr>
              <a:buSzPts val="1400"/>
              <a:buFont typeface="Arial"/>
              <a:buNone/>
            </a:pPr>
            <a:r>
              <a:rPr b="0" i="0" lang="en-US" sz="1400" u="none" cap="none" strike="noStrike">
                <a:solidFill>
                  <a:schemeClr val="dk1"/>
                </a:solidFill>
                <a:latin typeface="Arial"/>
                <a:ea typeface="Arial"/>
                <a:cs typeface="Arial"/>
                <a:sym typeface="Arial"/>
              </a:rPr>
              <a:t>A)</a:t>
            </a:r>
            <a:endParaRPr/>
          </a:p>
          <a:p>
            <a:pPr indent="0" lvl="0" marL="139700" marR="0" rtl="0" algn="l">
              <a:lnSpc>
                <a:spcPct val="100000"/>
              </a:lnSpc>
              <a:spcBef>
                <a:spcPts val="1000"/>
              </a:spcBef>
              <a:spcAft>
                <a:spcPts val="0"/>
              </a:spcAft>
              <a:buClr>
                <a:schemeClr val="dk2"/>
              </a:buClr>
              <a:buSzPts val="1400"/>
              <a:buFont typeface="Arial"/>
              <a:buNone/>
            </a:pPr>
            <a:r>
              <a:t/>
            </a:r>
            <a:endParaRPr b="0" i="0" sz="1400" u="none" cap="none" strike="noStrike">
              <a:solidFill>
                <a:schemeClr val="dk1"/>
              </a:solidFill>
              <a:latin typeface="Arial"/>
              <a:ea typeface="Arial"/>
              <a:cs typeface="Arial"/>
              <a:sym typeface="Arial"/>
            </a:endParaRPr>
          </a:p>
          <a:p>
            <a:pPr indent="-228600" lvl="0" marL="457200" marR="0" rtl="0" algn="l">
              <a:lnSpc>
                <a:spcPct val="115000"/>
              </a:lnSpc>
              <a:spcBef>
                <a:spcPts val="1000"/>
              </a:spcBef>
              <a:spcAft>
                <a:spcPts val="0"/>
              </a:spcAft>
              <a:buClr>
                <a:schemeClr val="dk2"/>
              </a:buClr>
              <a:buSzPts val="1800"/>
              <a:buFont typeface="Arial"/>
              <a:buNone/>
            </a:pPr>
            <a:r>
              <a:t/>
            </a:r>
            <a:endParaRPr b="0" i="0" sz="1000" u="none" cap="none" strike="noStrike">
              <a:solidFill>
                <a:schemeClr val="dk2"/>
              </a:solidFill>
              <a:latin typeface="Arial"/>
              <a:ea typeface="Arial"/>
              <a:cs typeface="Arial"/>
              <a:sym typeface="Arial"/>
            </a:endParaRPr>
          </a:p>
          <a:p>
            <a:pPr indent="-228600" lvl="1" marL="914400" marR="0" rtl="0" algn="l">
              <a:lnSpc>
                <a:spcPct val="115000"/>
              </a:lnSpc>
              <a:spcBef>
                <a:spcPts val="1000"/>
              </a:spcBef>
              <a:spcAft>
                <a:spcPts val="0"/>
              </a:spcAft>
              <a:buClr>
                <a:schemeClr val="dk2"/>
              </a:buClr>
              <a:buSzPts val="14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1600"/>
              </a:spcAft>
              <a:buClr>
                <a:schemeClr val="dk2"/>
              </a:buClr>
              <a:buSzPts val="1800"/>
              <a:buFont typeface="Arial"/>
              <a:buNone/>
            </a:pPr>
            <a:r>
              <a:t/>
            </a:r>
            <a:endParaRPr b="0" i="0" sz="1400" u="none" cap="none" strike="noStrike">
              <a:solidFill>
                <a:schemeClr val="dk1"/>
              </a:solidFill>
              <a:latin typeface="Arial"/>
              <a:ea typeface="Arial"/>
              <a:cs typeface="Arial"/>
              <a:sym typeface="Arial"/>
            </a:endParaRPr>
          </a:p>
        </p:txBody>
      </p:sp>
      <p:sp>
        <p:nvSpPr>
          <p:cNvPr id="236" name="Google Shape;236;p38"/>
          <p:cNvSpPr txBox="1"/>
          <p:nvPr/>
        </p:nvSpPr>
        <p:spPr>
          <a:xfrm>
            <a:off x="5204663" y="3643392"/>
            <a:ext cx="587648" cy="557782"/>
          </a:xfrm>
          <a:prstGeom prst="rect">
            <a:avLst/>
          </a:prstGeom>
          <a:noFill/>
          <a:ln>
            <a:noFill/>
          </a:ln>
        </p:spPr>
        <p:txBody>
          <a:bodyPr anchorCtr="0" anchor="t" bIns="91425" lIns="91425" spcFirstLastPara="1" rIns="91425" wrap="square" tIns="91425">
            <a:noAutofit/>
          </a:bodyPr>
          <a:lstStyle/>
          <a:p>
            <a:pPr indent="0" lvl="0" marL="139700" marR="0" rtl="0" algn="l">
              <a:lnSpc>
                <a:spcPct val="100000"/>
              </a:lnSpc>
              <a:spcBef>
                <a:spcPts val="1000"/>
              </a:spcBef>
              <a:spcAft>
                <a:spcPts val="0"/>
              </a:spcAft>
              <a:buClr>
                <a:schemeClr val="dk2"/>
              </a:buClr>
              <a:buSzPts val="1400"/>
              <a:buFont typeface="Arial"/>
              <a:buNone/>
            </a:pPr>
            <a:r>
              <a:rPr b="0" i="0" lang="en-US" sz="1400" u="none" cap="none" strike="noStrike">
                <a:solidFill>
                  <a:schemeClr val="dk1"/>
                </a:solidFill>
                <a:latin typeface="Arial"/>
                <a:ea typeface="Arial"/>
                <a:cs typeface="Arial"/>
                <a:sym typeface="Arial"/>
              </a:rPr>
              <a:t>C)</a:t>
            </a:r>
            <a:endParaRPr/>
          </a:p>
          <a:p>
            <a:pPr indent="0" lvl="0" marL="139700" marR="0" rtl="0" algn="l">
              <a:lnSpc>
                <a:spcPct val="100000"/>
              </a:lnSpc>
              <a:spcBef>
                <a:spcPts val="1000"/>
              </a:spcBef>
              <a:spcAft>
                <a:spcPts val="0"/>
              </a:spcAft>
              <a:buClr>
                <a:schemeClr val="dk2"/>
              </a:buClr>
              <a:buSzPts val="1400"/>
              <a:buFont typeface="Arial"/>
              <a:buNone/>
            </a:pPr>
            <a:r>
              <a:t/>
            </a:r>
            <a:endParaRPr b="0" i="0" sz="1400" u="none" cap="none" strike="noStrike">
              <a:solidFill>
                <a:schemeClr val="dk1"/>
              </a:solidFill>
              <a:latin typeface="Arial"/>
              <a:ea typeface="Arial"/>
              <a:cs typeface="Arial"/>
              <a:sym typeface="Arial"/>
            </a:endParaRPr>
          </a:p>
          <a:p>
            <a:pPr indent="-228600" lvl="0" marL="457200" marR="0" rtl="0" algn="l">
              <a:lnSpc>
                <a:spcPct val="115000"/>
              </a:lnSpc>
              <a:spcBef>
                <a:spcPts val="1000"/>
              </a:spcBef>
              <a:spcAft>
                <a:spcPts val="0"/>
              </a:spcAft>
              <a:buClr>
                <a:schemeClr val="dk2"/>
              </a:buClr>
              <a:buSzPts val="1800"/>
              <a:buFont typeface="Arial"/>
              <a:buNone/>
            </a:pPr>
            <a:r>
              <a:t/>
            </a:r>
            <a:endParaRPr b="0" i="0" sz="1000" u="none" cap="none" strike="noStrike">
              <a:solidFill>
                <a:schemeClr val="dk2"/>
              </a:solidFill>
              <a:latin typeface="Arial"/>
              <a:ea typeface="Arial"/>
              <a:cs typeface="Arial"/>
              <a:sym typeface="Arial"/>
            </a:endParaRPr>
          </a:p>
          <a:p>
            <a:pPr indent="-228600" lvl="1" marL="914400" marR="0" rtl="0" algn="l">
              <a:lnSpc>
                <a:spcPct val="115000"/>
              </a:lnSpc>
              <a:spcBef>
                <a:spcPts val="1000"/>
              </a:spcBef>
              <a:spcAft>
                <a:spcPts val="0"/>
              </a:spcAft>
              <a:buClr>
                <a:schemeClr val="dk2"/>
              </a:buClr>
              <a:buSzPts val="14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1600"/>
              </a:spcAft>
              <a:buClr>
                <a:schemeClr val="dk2"/>
              </a:buClr>
              <a:buSzPts val="1800"/>
              <a:buFont typeface="Arial"/>
              <a:buNone/>
            </a:pPr>
            <a:r>
              <a:t/>
            </a:r>
            <a:endParaRPr b="0" i="0" sz="1400" u="none" cap="none" strike="noStrike">
              <a:solidFill>
                <a:schemeClr val="dk1"/>
              </a:solidFill>
              <a:latin typeface="Arial"/>
              <a:ea typeface="Arial"/>
              <a:cs typeface="Arial"/>
              <a:sym typeface="Arial"/>
            </a:endParaRPr>
          </a:p>
        </p:txBody>
      </p:sp>
      <p:sp>
        <p:nvSpPr>
          <p:cNvPr id="237" name="Google Shape;237;p38"/>
          <p:cNvSpPr txBox="1"/>
          <p:nvPr/>
        </p:nvSpPr>
        <p:spPr>
          <a:xfrm>
            <a:off x="7701773" y="1853777"/>
            <a:ext cx="587648" cy="557782"/>
          </a:xfrm>
          <a:prstGeom prst="rect">
            <a:avLst/>
          </a:prstGeom>
          <a:noFill/>
          <a:ln>
            <a:noFill/>
          </a:ln>
        </p:spPr>
        <p:txBody>
          <a:bodyPr anchorCtr="0" anchor="t" bIns="91425" lIns="91425" spcFirstLastPara="1" rIns="91425" wrap="square" tIns="91425">
            <a:noAutofit/>
          </a:bodyPr>
          <a:lstStyle/>
          <a:p>
            <a:pPr indent="0" lvl="0" marL="139700" marR="0" rtl="0" algn="l">
              <a:lnSpc>
                <a:spcPct val="100000"/>
              </a:lnSpc>
              <a:spcBef>
                <a:spcPts val="1000"/>
              </a:spcBef>
              <a:spcAft>
                <a:spcPts val="0"/>
              </a:spcAft>
              <a:buClr>
                <a:schemeClr val="dk2"/>
              </a:buClr>
              <a:buSzPts val="1400"/>
              <a:buFont typeface="Arial"/>
              <a:buNone/>
            </a:pPr>
            <a:r>
              <a:rPr b="0" i="0" lang="en-US" sz="1400" u="none" cap="none" strike="noStrike">
                <a:solidFill>
                  <a:schemeClr val="dk1"/>
                </a:solidFill>
                <a:latin typeface="Arial"/>
                <a:ea typeface="Arial"/>
                <a:cs typeface="Arial"/>
                <a:sym typeface="Arial"/>
              </a:rPr>
              <a:t>B)</a:t>
            </a:r>
            <a:endParaRPr/>
          </a:p>
          <a:p>
            <a:pPr indent="0" lvl="0" marL="139700" marR="0" rtl="0" algn="l">
              <a:lnSpc>
                <a:spcPct val="100000"/>
              </a:lnSpc>
              <a:spcBef>
                <a:spcPts val="1000"/>
              </a:spcBef>
              <a:spcAft>
                <a:spcPts val="0"/>
              </a:spcAft>
              <a:buClr>
                <a:schemeClr val="dk2"/>
              </a:buClr>
              <a:buSzPts val="1400"/>
              <a:buFont typeface="Arial"/>
              <a:buNone/>
            </a:pPr>
            <a:r>
              <a:t/>
            </a:r>
            <a:endParaRPr b="0" i="0" sz="1400" u="none" cap="none" strike="noStrike">
              <a:solidFill>
                <a:schemeClr val="dk1"/>
              </a:solidFill>
              <a:latin typeface="Arial"/>
              <a:ea typeface="Arial"/>
              <a:cs typeface="Arial"/>
              <a:sym typeface="Arial"/>
            </a:endParaRPr>
          </a:p>
          <a:p>
            <a:pPr indent="-228600" lvl="0" marL="457200" marR="0" rtl="0" algn="l">
              <a:lnSpc>
                <a:spcPct val="115000"/>
              </a:lnSpc>
              <a:spcBef>
                <a:spcPts val="1000"/>
              </a:spcBef>
              <a:spcAft>
                <a:spcPts val="0"/>
              </a:spcAft>
              <a:buClr>
                <a:schemeClr val="dk2"/>
              </a:buClr>
              <a:buSzPts val="1800"/>
              <a:buFont typeface="Arial"/>
              <a:buNone/>
            </a:pPr>
            <a:r>
              <a:t/>
            </a:r>
            <a:endParaRPr b="0" i="0" sz="1000" u="none" cap="none" strike="noStrike">
              <a:solidFill>
                <a:schemeClr val="dk2"/>
              </a:solidFill>
              <a:latin typeface="Arial"/>
              <a:ea typeface="Arial"/>
              <a:cs typeface="Arial"/>
              <a:sym typeface="Arial"/>
            </a:endParaRPr>
          </a:p>
          <a:p>
            <a:pPr indent="-228600" lvl="1" marL="914400" marR="0" rtl="0" algn="l">
              <a:lnSpc>
                <a:spcPct val="115000"/>
              </a:lnSpc>
              <a:spcBef>
                <a:spcPts val="1000"/>
              </a:spcBef>
              <a:spcAft>
                <a:spcPts val="0"/>
              </a:spcAft>
              <a:buClr>
                <a:schemeClr val="dk2"/>
              </a:buClr>
              <a:buSzPts val="14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1600"/>
              </a:spcAft>
              <a:buClr>
                <a:schemeClr val="dk2"/>
              </a:buClr>
              <a:buSzPts val="1800"/>
              <a:buFont typeface="Arial"/>
              <a:buNone/>
            </a:pPr>
            <a:r>
              <a:t/>
            </a:r>
            <a:endParaRPr b="0" i="0" sz="1400" u="none" cap="none" strike="noStrike">
              <a:solidFill>
                <a:schemeClr val="dk1"/>
              </a:solidFill>
              <a:latin typeface="Arial"/>
              <a:ea typeface="Arial"/>
              <a:cs typeface="Arial"/>
              <a:sym typeface="Arial"/>
            </a:endParaRPr>
          </a:p>
        </p:txBody>
      </p:sp>
      <p:sp>
        <p:nvSpPr>
          <p:cNvPr id="238" name="Google Shape;238;p38"/>
          <p:cNvSpPr txBox="1"/>
          <p:nvPr/>
        </p:nvSpPr>
        <p:spPr>
          <a:xfrm>
            <a:off x="7689952" y="3533678"/>
            <a:ext cx="587648" cy="557782"/>
          </a:xfrm>
          <a:prstGeom prst="rect">
            <a:avLst/>
          </a:prstGeom>
          <a:noFill/>
          <a:ln>
            <a:noFill/>
          </a:ln>
        </p:spPr>
        <p:txBody>
          <a:bodyPr anchorCtr="0" anchor="t" bIns="91425" lIns="91425" spcFirstLastPara="1" rIns="91425" wrap="square" tIns="91425">
            <a:noAutofit/>
          </a:bodyPr>
          <a:lstStyle/>
          <a:p>
            <a:pPr indent="0" lvl="0" marL="139700" marR="0" rtl="0" algn="l">
              <a:lnSpc>
                <a:spcPct val="100000"/>
              </a:lnSpc>
              <a:spcBef>
                <a:spcPts val="1000"/>
              </a:spcBef>
              <a:spcAft>
                <a:spcPts val="0"/>
              </a:spcAft>
              <a:buClr>
                <a:schemeClr val="dk2"/>
              </a:buClr>
              <a:buSzPts val="1400"/>
              <a:buFont typeface="Arial"/>
              <a:buNone/>
            </a:pPr>
            <a:r>
              <a:rPr b="0" i="0" lang="en-US" sz="1400" u="none" cap="none" strike="noStrike">
                <a:solidFill>
                  <a:schemeClr val="dk1"/>
                </a:solidFill>
                <a:latin typeface="Arial"/>
                <a:ea typeface="Arial"/>
                <a:cs typeface="Arial"/>
                <a:sym typeface="Arial"/>
              </a:rPr>
              <a:t>D)</a:t>
            </a:r>
            <a:endParaRPr/>
          </a:p>
          <a:p>
            <a:pPr indent="0" lvl="0" marL="139700" marR="0" rtl="0" algn="l">
              <a:lnSpc>
                <a:spcPct val="100000"/>
              </a:lnSpc>
              <a:spcBef>
                <a:spcPts val="1000"/>
              </a:spcBef>
              <a:spcAft>
                <a:spcPts val="0"/>
              </a:spcAft>
              <a:buClr>
                <a:schemeClr val="dk2"/>
              </a:buClr>
              <a:buSzPts val="1400"/>
              <a:buFont typeface="Arial"/>
              <a:buNone/>
            </a:pPr>
            <a:r>
              <a:t/>
            </a:r>
            <a:endParaRPr b="0" i="0" sz="1400" u="none" cap="none" strike="noStrike">
              <a:solidFill>
                <a:schemeClr val="dk1"/>
              </a:solidFill>
              <a:latin typeface="Arial"/>
              <a:ea typeface="Arial"/>
              <a:cs typeface="Arial"/>
              <a:sym typeface="Arial"/>
            </a:endParaRPr>
          </a:p>
          <a:p>
            <a:pPr indent="-228600" lvl="0" marL="457200" marR="0" rtl="0" algn="l">
              <a:lnSpc>
                <a:spcPct val="115000"/>
              </a:lnSpc>
              <a:spcBef>
                <a:spcPts val="1000"/>
              </a:spcBef>
              <a:spcAft>
                <a:spcPts val="0"/>
              </a:spcAft>
              <a:buClr>
                <a:schemeClr val="dk2"/>
              </a:buClr>
              <a:buSzPts val="1800"/>
              <a:buFont typeface="Arial"/>
              <a:buNone/>
            </a:pPr>
            <a:r>
              <a:t/>
            </a:r>
            <a:endParaRPr b="0" i="0" sz="1000" u="none" cap="none" strike="noStrike">
              <a:solidFill>
                <a:schemeClr val="dk2"/>
              </a:solidFill>
              <a:latin typeface="Arial"/>
              <a:ea typeface="Arial"/>
              <a:cs typeface="Arial"/>
              <a:sym typeface="Arial"/>
            </a:endParaRPr>
          </a:p>
          <a:p>
            <a:pPr indent="-228600" lvl="1" marL="914400" marR="0" rtl="0" algn="l">
              <a:lnSpc>
                <a:spcPct val="115000"/>
              </a:lnSpc>
              <a:spcBef>
                <a:spcPts val="1000"/>
              </a:spcBef>
              <a:spcAft>
                <a:spcPts val="0"/>
              </a:spcAft>
              <a:buClr>
                <a:schemeClr val="dk2"/>
              </a:buClr>
              <a:buSzPts val="14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1600"/>
              </a:spcAft>
              <a:buClr>
                <a:schemeClr val="dk2"/>
              </a:buClr>
              <a:buSzPts val="18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9"/>
          <p:cNvSpPr txBox="1"/>
          <p:nvPr>
            <p:ph idx="1" type="body"/>
          </p:nvPr>
        </p:nvSpPr>
        <p:spPr>
          <a:xfrm>
            <a:off x="729450" y="1156250"/>
            <a:ext cx="8136300" cy="9198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00000"/>
              </a:lnSpc>
              <a:spcBef>
                <a:spcPts val="1000"/>
              </a:spcBef>
              <a:spcAft>
                <a:spcPts val="0"/>
              </a:spcAft>
              <a:buClr>
                <a:srgbClr val="595959"/>
              </a:buClr>
              <a:buSzPts val="1600"/>
              <a:buFont typeface="Arial"/>
              <a:buChar char="●"/>
            </a:pPr>
            <a:r>
              <a:rPr lang="en-US" sz="1600">
                <a:solidFill>
                  <a:schemeClr val="dk1"/>
                </a:solidFill>
              </a:rPr>
              <a:t>The work focuses on computation environment of AI readiness </a:t>
            </a:r>
            <a:endParaRPr sz="2000"/>
          </a:p>
          <a:p>
            <a:pPr indent="-330200" lvl="0" marL="457200" marR="0" rtl="0" algn="l">
              <a:lnSpc>
                <a:spcPct val="100000"/>
              </a:lnSpc>
              <a:spcBef>
                <a:spcPts val="1000"/>
              </a:spcBef>
              <a:spcAft>
                <a:spcPts val="0"/>
              </a:spcAft>
              <a:buClr>
                <a:srgbClr val="595959"/>
              </a:buClr>
              <a:buSzPts val="1600"/>
              <a:buFont typeface="Arial"/>
              <a:buChar char="●"/>
            </a:pPr>
            <a:r>
              <a:rPr lang="en-US" sz="1600">
                <a:solidFill>
                  <a:schemeClr val="dk1"/>
                </a:solidFill>
              </a:rPr>
              <a:t>Ma</a:t>
            </a:r>
            <a:r>
              <a:rPr lang="en-US" sz="1600">
                <a:solidFill>
                  <a:srgbClr val="000000"/>
                </a:solidFill>
              </a:rPr>
              <a:t>chine learning pipeline is treated as a black box</a:t>
            </a:r>
            <a:r>
              <a:rPr b="0" i="0" lang="en-US" sz="1600" u="none" cap="none" strike="noStrike">
                <a:solidFill>
                  <a:srgbClr val="000000"/>
                </a:solidFill>
                <a:latin typeface="Arial"/>
                <a:ea typeface="Arial"/>
                <a:cs typeface="Arial"/>
                <a:sym typeface="Arial"/>
              </a:rPr>
              <a:t> </a:t>
            </a:r>
            <a:endParaRPr>
              <a:solidFill>
                <a:schemeClr val="dk1"/>
              </a:solidFill>
            </a:endParaRPr>
          </a:p>
          <a:p>
            <a:pPr indent="-228600" lvl="1" marL="914400" rtl="0" algn="l">
              <a:lnSpc>
                <a:spcPct val="115000"/>
              </a:lnSpc>
              <a:spcBef>
                <a:spcPts val="1000"/>
              </a:spcBef>
              <a:spcAft>
                <a:spcPts val="0"/>
              </a:spcAft>
              <a:buSzPts val="1400"/>
              <a:buNone/>
            </a:pPr>
            <a:r>
              <a:t/>
            </a:r>
            <a:endParaRPr>
              <a:solidFill>
                <a:schemeClr val="dk1"/>
              </a:solidFill>
            </a:endParaRPr>
          </a:p>
          <a:p>
            <a:pPr indent="-228600" lvl="1" marL="914400" rtl="0" algn="l">
              <a:lnSpc>
                <a:spcPct val="115000"/>
              </a:lnSpc>
              <a:spcBef>
                <a:spcPts val="1000"/>
              </a:spcBef>
              <a:spcAft>
                <a:spcPts val="0"/>
              </a:spcAft>
              <a:buSzPts val="1400"/>
              <a:buNone/>
            </a:pPr>
            <a:r>
              <a:t/>
            </a:r>
            <a:endParaRPr sz="1000">
              <a:solidFill>
                <a:schemeClr val="dk1"/>
              </a:solidFill>
            </a:endParaRPr>
          </a:p>
          <a:p>
            <a:pPr indent="0" lvl="0" marL="0" rtl="0" algn="l">
              <a:lnSpc>
                <a:spcPct val="115000"/>
              </a:lnSpc>
              <a:spcBef>
                <a:spcPts val="1000"/>
              </a:spcBef>
              <a:spcAft>
                <a:spcPts val="1600"/>
              </a:spcAft>
              <a:buSzPts val="1800"/>
              <a:buNone/>
            </a:pPr>
            <a:r>
              <a:t/>
            </a:r>
            <a:endParaRPr sz="1400">
              <a:solidFill>
                <a:schemeClr val="dk1"/>
              </a:solidFill>
            </a:endParaRPr>
          </a:p>
        </p:txBody>
      </p:sp>
      <p:sp>
        <p:nvSpPr>
          <p:cNvPr id="244" name="Google Shape;244;p39"/>
          <p:cNvSpPr txBox="1"/>
          <p:nvPr>
            <p:ph type="title"/>
          </p:nvPr>
        </p:nvSpPr>
        <p:spPr>
          <a:xfrm>
            <a:off x="729450" y="610394"/>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Limitations</a:t>
            </a:r>
            <a:endParaRPr/>
          </a:p>
        </p:txBody>
      </p:sp>
      <p:sp>
        <p:nvSpPr>
          <p:cNvPr id="245" name="Google Shape;245;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246" name="Google Shape;246;p39"/>
          <p:cNvSpPr txBox="1"/>
          <p:nvPr/>
        </p:nvSpPr>
        <p:spPr>
          <a:xfrm>
            <a:off x="729450" y="2571749"/>
            <a:ext cx="8136300" cy="23739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00000"/>
              </a:lnSpc>
              <a:spcBef>
                <a:spcPts val="1000"/>
              </a:spcBef>
              <a:spcAft>
                <a:spcPts val="0"/>
              </a:spcAft>
              <a:buClr>
                <a:srgbClr val="595959"/>
              </a:buClr>
              <a:buSzPts val="1600"/>
              <a:buFont typeface="Arial"/>
              <a:buChar char="●"/>
            </a:pPr>
            <a:r>
              <a:rPr b="0" i="0" lang="en-US" sz="1600" u="none" cap="none" strike="noStrike">
                <a:solidFill>
                  <a:schemeClr val="dk1"/>
                </a:solidFill>
                <a:latin typeface="Arial"/>
                <a:ea typeface="Arial"/>
                <a:cs typeface="Arial"/>
                <a:sym typeface="Arial"/>
              </a:rPr>
              <a:t>Complete metadata for all three aspects of AI readiness (data, AI model, and computation environment). </a:t>
            </a:r>
            <a:endParaRPr sz="1600"/>
          </a:p>
          <a:p>
            <a:pPr indent="-330200" lvl="1" marL="914400" marR="0" rtl="0" algn="l">
              <a:lnSpc>
                <a:spcPct val="100000"/>
              </a:lnSpc>
              <a:spcBef>
                <a:spcPts val="1000"/>
              </a:spcBef>
              <a:spcAft>
                <a:spcPts val="0"/>
              </a:spcAft>
              <a:buClr>
                <a:srgbClr val="595959"/>
              </a:buClr>
              <a:buSzPts val="1600"/>
              <a:buFont typeface="Arial"/>
              <a:buChar char="○"/>
            </a:pPr>
            <a:r>
              <a:rPr b="0" i="0" lang="en-US" sz="1600" u="none" cap="none" strike="noStrike">
                <a:solidFill>
                  <a:schemeClr val="dk1"/>
                </a:solidFill>
                <a:latin typeface="Arial"/>
                <a:ea typeface="Arial"/>
                <a:cs typeface="Arial"/>
                <a:sym typeface="Arial"/>
              </a:rPr>
              <a:t>One DOI for all vs three interoperable DOIs</a:t>
            </a:r>
            <a:endParaRPr sz="1600"/>
          </a:p>
          <a:p>
            <a:pPr indent="-330200" lvl="0" marL="457200" marR="0" rtl="0" algn="l">
              <a:lnSpc>
                <a:spcPct val="100000"/>
              </a:lnSpc>
              <a:spcBef>
                <a:spcPts val="1000"/>
              </a:spcBef>
              <a:spcAft>
                <a:spcPts val="0"/>
              </a:spcAft>
              <a:buClr>
                <a:srgbClr val="595959"/>
              </a:buClr>
              <a:buSzPts val="1600"/>
              <a:buFont typeface="Arial"/>
              <a:buChar char="●"/>
            </a:pPr>
            <a:r>
              <a:rPr b="0" i="0" lang="en-US" sz="1600" u="none" cap="none" strike="noStrike">
                <a:solidFill>
                  <a:schemeClr val="dk1"/>
                </a:solidFill>
                <a:latin typeface="Arial"/>
                <a:ea typeface="Arial"/>
                <a:cs typeface="Arial"/>
                <a:sym typeface="Arial"/>
              </a:rPr>
              <a:t>Some community guidance/standards on metadata for cloud-based reproducibility?</a:t>
            </a:r>
            <a:endParaRPr sz="1600"/>
          </a:p>
          <a:p>
            <a:pPr indent="-330200" lvl="1" marL="914400" marR="0" rtl="0" algn="l">
              <a:lnSpc>
                <a:spcPct val="100000"/>
              </a:lnSpc>
              <a:spcBef>
                <a:spcPts val="1000"/>
              </a:spcBef>
              <a:spcAft>
                <a:spcPts val="0"/>
              </a:spcAft>
              <a:buClr>
                <a:srgbClr val="595959"/>
              </a:buClr>
              <a:buSzPts val="1600"/>
              <a:buFont typeface="Arial"/>
              <a:buChar char="○"/>
            </a:pPr>
            <a:r>
              <a:rPr b="0" i="0" lang="en-US" sz="1600" u="none" cap="none" strike="noStrike">
                <a:solidFill>
                  <a:srgbClr val="000000"/>
                </a:solidFill>
                <a:latin typeface="Arial"/>
                <a:ea typeface="Arial"/>
                <a:cs typeface="Arial"/>
                <a:sym typeface="Arial"/>
              </a:rPr>
              <a:t>An example: W3C Provenance Data Model Standard (</a:t>
            </a:r>
            <a:r>
              <a:rPr b="0" i="0" lang="en-US" sz="1600" u="sng" cap="none" strike="noStrike">
                <a:solidFill>
                  <a:srgbClr val="000000"/>
                </a:solidFill>
                <a:latin typeface="Arial"/>
                <a:ea typeface="Arial"/>
                <a:cs typeface="Arial"/>
                <a:sym typeface="Arial"/>
                <a:hlinkClick r:id="rId3">
                  <a:extLst>
                    <a:ext uri="{A12FA001-AC4F-418D-AE19-62706E023703}">
                      <ahyp:hlinkClr val="tx"/>
                    </a:ext>
                  </a:extLst>
                </a:hlinkClick>
              </a:rPr>
              <a:t>https://www.w3.org/TR/prov-dm/</a:t>
            </a:r>
            <a:r>
              <a:rPr b="0" i="0" lang="en-US" sz="1600" u="none" cap="none" strike="noStrike">
                <a:solidFill>
                  <a:srgbClr val="000000"/>
                </a:solidFill>
                <a:latin typeface="Arial"/>
                <a:ea typeface="Arial"/>
                <a:cs typeface="Arial"/>
                <a:sym typeface="Arial"/>
              </a:rPr>
              <a:t>) </a:t>
            </a:r>
            <a:endParaRPr sz="1600"/>
          </a:p>
          <a:p>
            <a:pPr indent="-228600" lvl="0" marL="457200" marR="0" rtl="0" algn="l">
              <a:lnSpc>
                <a:spcPct val="115000"/>
              </a:lnSpc>
              <a:spcBef>
                <a:spcPts val="1000"/>
              </a:spcBef>
              <a:spcAft>
                <a:spcPts val="0"/>
              </a:spcAft>
              <a:buClr>
                <a:srgbClr val="595959"/>
              </a:buClr>
              <a:buSzPts val="1400"/>
              <a:buFont typeface="Arial"/>
              <a:buNone/>
            </a:pPr>
            <a:r>
              <a:t/>
            </a:r>
            <a:endParaRPr b="0" i="0" sz="1400" u="none" cap="none" strike="noStrike">
              <a:solidFill>
                <a:schemeClr val="dk1"/>
              </a:solidFill>
              <a:latin typeface="Arial"/>
              <a:ea typeface="Arial"/>
              <a:cs typeface="Arial"/>
              <a:sym typeface="Arial"/>
            </a:endParaRPr>
          </a:p>
          <a:p>
            <a:pPr indent="-228600" lvl="0" marL="457200" marR="0" rtl="0" algn="l">
              <a:lnSpc>
                <a:spcPct val="115000"/>
              </a:lnSpc>
              <a:spcBef>
                <a:spcPts val="1000"/>
              </a:spcBef>
              <a:spcAft>
                <a:spcPts val="0"/>
              </a:spcAft>
              <a:buClr>
                <a:srgbClr val="595959"/>
              </a:buClr>
              <a:buSzPts val="1400"/>
              <a:buFont typeface="Arial"/>
              <a:buNone/>
            </a:pPr>
            <a:r>
              <a:t/>
            </a:r>
            <a:endParaRPr b="0" i="0" sz="1800" u="none" cap="none" strike="noStrike">
              <a:solidFill>
                <a:schemeClr val="dk1"/>
              </a:solidFill>
              <a:latin typeface="Arial"/>
              <a:ea typeface="Arial"/>
              <a:cs typeface="Arial"/>
              <a:sym typeface="Arial"/>
            </a:endParaRPr>
          </a:p>
          <a:p>
            <a:pPr indent="-228600" lvl="1" marL="914400" marR="0" rtl="0" algn="l">
              <a:lnSpc>
                <a:spcPct val="115000"/>
              </a:lnSpc>
              <a:spcBef>
                <a:spcPts val="1000"/>
              </a:spcBef>
              <a:spcAft>
                <a:spcPts val="0"/>
              </a:spcAft>
              <a:buClr>
                <a:schemeClr val="dk2"/>
              </a:buClr>
              <a:buSzPts val="1400"/>
              <a:buFont typeface="Arial"/>
              <a:buNone/>
            </a:pPr>
            <a:r>
              <a:t/>
            </a:r>
            <a:endParaRPr b="0" i="0" sz="1400" u="none" cap="none" strike="noStrike">
              <a:solidFill>
                <a:schemeClr val="dk1"/>
              </a:solidFill>
              <a:latin typeface="Arial"/>
              <a:ea typeface="Arial"/>
              <a:cs typeface="Arial"/>
              <a:sym typeface="Arial"/>
            </a:endParaRPr>
          </a:p>
          <a:p>
            <a:pPr indent="-228600" lvl="1" marL="914400" marR="0" rtl="0" algn="l">
              <a:lnSpc>
                <a:spcPct val="115000"/>
              </a:lnSpc>
              <a:spcBef>
                <a:spcPts val="1000"/>
              </a:spcBef>
              <a:spcAft>
                <a:spcPts val="0"/>
              </a:spcAft>
              <a:buClr>
                <a:schemeClr val="dk2"/>
              </a:buClr>
              <a:buSzPts val="14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1600"/>
              </a:spcAft>
              <a:buClr>
                <a:schemeClr val="dk2"/>
              </a:buClr>
              <a:buSzPts val="1800"/>
              <a:buFont typeface="Arial"/>
              <a:buNone/>
            </a:pPr>
            <a:r>
              <a:t/>
            </a:r>
            <a:endParaRPr b="0" i="0" sz="1400" u="none" cap="none" strike="noStrike">
              <a:solidFill>
                <a:schemeClr val="dk1"/>
              </a:solidFill>
              <a:latin typeface="Arial"/>
              <a:ea typeface="Arial"/>
              <a:cs typeface="Arial"/>
              <a:sym typeface="Arial"/>
            </a:endParaRPr>
          </a:p>
        </p:txBody>
      </p:sp>
      <p:sp>
        <p:nvSpPr>
          <p:cNvPr id="247" name="Google Shape;247;p39"/>
          <p:cNvSpPr txBox="1"/>
          <p:nvPr/>
        </p:nvSpPr>
        <p:spPr>
          <a:xfrm>
            <a:off x="729450" y="1973114"/>
            <a:ext cx="7688700" cy="53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Opportunities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0"/>
          <p:cNvSpPr txBox="1"/>
          <p:nvPr>
            <p:ph idx="1" type="body"/>
          </p:nvPr>
        </p:nvSpPr>
        <p:spPr>
          <a:xfrm>
            <a:off x="727650" y="1040150"/>
            <a:ext cx="7688700" cy="3293400"/>
          </a:xfrm>
          <a:prstGeom prst="rect">
            <a:avLst/>
          </a:prstGeom>
          <a:noFill/>
          <a:ln>
            <a:noFill/>
          </a:ln>
        </p:spPr>
        <p:txBody>
          <a:bodyPr anchorCtr="0" anchor="t" bIns="91425" lIns="91425" spcFirstLastPara="1" rIns="91425" wrap="square" tIns="91425">
            <a:noAutofit/>
          </a:bodyPr>
          <a:lstStyle/>
          <a:p>
            <a:pPr indent="-285743" lvl="1" marL="285743" rtl="0" algn="l">
              <a:lnSpc>
                <a:spcPct val="120000"/>
              </a:lnSpc>
              <a:spcBef>
                <a:spcPts val="1500"/>
              </a:spcBef>
              <a:spcAft>
                <a:spcPts val="0"/>
              </a:spcAft>
              <a:buClr>
                <a:schemeClr val="dk1"/>
              </a:buClr>
              <a:buSzPts val="1800"/>
              <a:buFont typeface="Arial"/>
              <a:buChar char="•"/>
            </a:pPr>
            <a:r>
              <a:rPr lang="en-US" sz="1800">
                <a:solidFill>
                  <a:schemeClr val="dk1"/>
                </a:solidFill>
                <a:latin typeface="Arial"/>
                <a:ea typeface="Arial"/>
                <a:cs typeface="Arial"/>
                <a:sym typeface="Arial"/>
              </a:rPr>
              <a:t>Funding from NASA and NSF</a:t>
            </a:r>
            <a:endParaRPr/>
          </a:p>
          <a:p>
            <a:pPr indent="-285743" lvl="2" marL="628643" rtl="0" algn="l">
              <a:lnSpc>
                <a:spcPct val="120000"/>
              </a:lnSpc>
              <a:spcBef>
                <a:spcPts val="0"/>
              </a:spcBef>
              <a:spcAft>
                <a:spcPts val="0"/>
              </a:spcAft>
              <a:buClr>
                <a:schemeClr val="dk1"/>
              </a:buClr>
              <a:buSzPts val="1400"/>
              <a:buFont typeface="Noto Sans Symbols"/>
              <a:buChar char="▪"/>
            </a:pPr>
            <a:r>
              <a:rPr lang="en-US">
                <a:solidFill>
                  <a:schemeClr val="dk1"/>
                </a:solidFill>
                <a:latin typeface="Arial"/>
                <a:ea typeface="Arial"/>
                <a:cs typeface="Arial"/>
                <a:sym typeface="Arial"/>
              </a:rPr>
              <a:t>Developing Passive Satellite Cloud Remote Sensing Algorithms Using Collocated Observations, Numerical Simulation and Deep Learning, NASA</a:t>
            </a:r>
            <a:endParaRPr/>
          </a:p>
          <a:p>
            <a:pPr indent="-285743" lvl="2" marL="628643" rtl="0" algn="l">
              <a:lnSpc>
                <a:spcPct val="120000"/>
              </a:lnSpc>
              <a:spcBef>
                <a:spcPts val="0"/>
              </a:spcBef>
              <a:spcAft>
                <a:spcPts val="0"/>
              </a:spcAft>
              <a:buClr>
                <a:schemeClr val="dk1"/>
              </a:buClr>
              <a:buSzPts val="1400"/>
              <a:buFont typeface="Noto Sans Symbols"/>
              <a:buChar char="▪"/>
            </a:pPr>
            <a:r>
              <a:rPr lang="en-US">
                <a:solidFill>
                  <a:schemeClr val="dk1"/>
                </a:solidFill>
                <a:latin typeface="Arial"/>
                <a:ea typeface="Arial"/>
                <a:cs typeface="Arial"/>
                <a:sym typeface="Arial"/>
              </a:rPr>
              <a:t>CAREER: Big Data Climate Causality Analytics, NSF</a:t>
            </a:r>
            <a:endParaRPr/>
          </a:p>
          <a:p>
            <a:pPr indent="-285743" lvl="2" marL="628643" rtl="0" algn="l">
              <a:lnSpc>
                <a:spcPct val="120000"/>
              </a:lnSpc>
              <a:spcBef>
                <a:spcPts val="0"/>
              </a:spcBef>
              <a:spcAft>
                <a:spcPts val="0"/>
              </a:spcAft>
              <a:buClr>
                <a:schemeClr val="dk1"/>
              </a:buClr>
              <a:buSzPts val="1400"/>
              <a:buFont typeface="Noto Sans Symbols"/>
              <a:buChar char="▪"/>
            </a:pPr>
            <a:r>
              <a:rPr lang="en-US">
                <a:solidFill>
                  <a:schemeClr val="dk1"/>
                </a:solidFill>
                <a:latin typeface="Arial"/>
                <a:ea typeface="Arial"/>
                <a:cs typeface="Arial"/>
                <a:sym typeface="Arial"/>
              </a:rPr>
              <a:t>NSF Harnessing Data Revolution (HDR) Institute: Harnessing Data and Model Revolution in the Polar Regions (iHARP), NSF</a:t>
            </a:r>
            <a:endParaRPr/>
          </a:p>
          <a:p>
            <a:pPr indent="-285743" lvl="1" marL="285743" rtl="0" algn="l">
              <a:lnSpc>
                <a:spcPct val="120000"/>
              </a:lnSpc>
              <a:spcBef>
                <a:spcPts val="500"/>
              </a:spcBef>
              <a:spcAft>
                <a:spcPts val="0"/>
              </a:spcAft>
              <a:buClr>
                <a:schemeClr val="dk1"/>
              </a:buClr>
              <a:buSzPts val="1400"/>
              <a:buFont typeface="Arial"/>
              <a:buChar char="•"/>
            </a:pPr>
            <a:r>
              <a:rPr b="0" i="0" lang="en-US">
                <a:solidFill>
                  <a:srgbClr val="000000"/>
                </a:solidFill>
                <a:highlight>
                  <a:srgbClr val="FFFFFF"/>
                </a:highlight>
                <a:latin typeface="Arial"/>
                <a:ea typeface="Arial"/>
                <a:cs typeface="Arial"/>
                <a:sym typeface="Arial"/>
              </a:rPr>
              <a:t>Paper info: Xin Wang, Pei Guo, Xingyan Li, Aryya Gangopadhyay, Carl E. Busart, Jade Freeman and Jianwu Wang. Reproducible and Portable Big Data Analytics in the Cloud. IEEE Transactions on Cloud Computing, vol. 11, no. 3, pages 2966-2982, 1 July-Sept. 2023. </a:t>
            </a:r>
            <a:r>
              <a:rPr b="0" i="0" lang="en-US" u="sng">
                <a:solidFill>
                  <a:srgbClr val="007176"/>
                </a:solidFill>
                <a:highlight>
                  <a:srgbClr val="FFFFFF"/>
                </a:highlight>
                <a:latin typeface="Arial"/>
                <a:ea typeface="Arial"/>
                <a:cs typeface="Arial"/>
                <a:sym typeface="Arial"/>
                <a:hlinkClick r:id="rId3">
                  <a:extLst>
                    <a:ext uri="{A12FA001-AC4F-418D-AE19-62706E023703}">
                      <ahyp:hlinkClr val="tx"/>
                    </a:ext>
                  </a:extLst>
                </a:hlinkClick>
              </a:rPr>
              <a:t>DOI:10.1109/TCC.2023.3245081</a:t>
            </a:r>
            <a:r>
              <a:rPr b="0" i="0" lang="en-US">
                <a:solidFill>
                  <a:srgbClr val="000000"/>
                </a:solidFill>
                <a:highlight>
                  <a:srgbClr val="FFFFFF"/>
                </a:highlight>
                <a:latin typeface="Arial"/>
                <a:ea typeface="Arial"/>
                <a:cs typeface="Arial"/>
                <a:sym typeface="Arial"/>
              </a:rPr>
              <a:t>. </a:t>
            </a:r>
            <a:r>
              <a:rPr b="0" i="0" lang="en-US" u="sng">
                <a:solidFill>
                  <a:srgbClr val="000000"/>
                </a:solidFill>
                <a:highlight>
                  <a:srgbClr val="FFFFFF"/>
                </a:highlight>
                <a:latin typeface="Arial"/>
                <a:ea typeface="Arial"/>
                <a:cs typeface="Arial"/>
                <a:sym typeface="Arial"/>
                <a:hlinkClick r:id="rId4">
                  <a:extLst>
                    <a:ext uri="{A12FA001-AC4F-418D-AE19-62706E023703}">
                      <ahyp:hlinkClr val="tx"/>
                    </a:ext>
                  </a:extLst>
                </a:hlinkClick>
              </a:rPr>
              <a:t>https://github.com/big-data-lab-umbc/Reproducible_and_portable_app_in_cloud</a:t>
            </a:r>
            <a:r>
              <a:rPr b="0" i="0" lang="en-US">
                <a:solidFill>
                  <a:srgbClr val="000000"/>
                </a:solidFill>
                <a:highlight>
                  <a:srgbClr val="FFFFFF"/>
                </a:highlight>
                <a:latin typeface="Arial"/>
                <a:ea typeface="Arial"/>
                <a:cs typeface="Arial"/>
                <a:sym typeface="Arial"/>
              </a:rPr>
              <a:t> </a:t>
            </a:r>
            <a:endParaRPr/>
          </a:p>
          <a:p>
            <a:pPr indent="-285743" lvl="1" marL="285743" rtl="0" algn="l">
              <a:lnSpc>
                <a:spcPct val="120000"/>
              </a:lnSpc>
              <a:spcBef>
                <a:spcPts val="500"/>
              </a:spcBef>
              <a:spcAft>
                <a:spcPts val="0"/>
              </a:spcAft>
              <a:buClr>
                <a:schemeClr val="dk1"/>
              </a:buClr>
              <a:buSzPts val="1600"/>
              <a:buFont typeface="Arial"/>
              <a:buChar char="•"/>
            </a:pPr>
            <a:r>
              <a:rPr lang="en-US" sz="1600">
                <a:solidFill>
                  <a:schemeClr val="dk1"/>
                </a:solidFill>
                <a:latin typeface="Arial"/>
                <a:ea typeface="Arial"/>
                <a:cs typeface="Arial"/>
                <a:sym typeface="Arial"/>
              </a:rPr>
              <a:t>My contact info: </a:t>
            </a:r>
            <a:r>
              <a:rPr lang="en-US" sz="1600" u="sng">
                <a:solidFill>
                  <a:schemeClr val="dk1"/>
                </a:solidFill>
                <a:latin typeface="Arial"/>
                <a:ea typeface="Arial"/>
                <a:cs typeface="Arial"/>
                <a:sym typeface="Arial"/>
                <a:hlinkClick r:id="rId5">
                  <a:extLst>
                    <a:ext uri="{A12FA001-AC4F-418D-AE19-62706E023703}">
                      <ahyp:hlinkClr val="tx"/>
                    </a:ext>
                  </a:extLst>
                </a:hlinkClick>
              </a:rPr>
              <a:t>Jianwu@umbc.edu</a:t>
            </a:r>
            <a:r>
              <a:rPr lang="en-US" sz="1600">
                <a:solidFill>
                  <a:schemeClr val="dk1"/>
                </a:solidFill>
                <a:latin typeface="Arial"/>
                <a:ea typeface="Arial"/>
                <a:cs typeface="Arial"/>
                <a:sym typeface="Arial"/>
              </a:rPr>
              <a:t> </a:t>
            </a:r>
            <a:endParaRPr/>
          </a:p>
        </p:txBody>
      </p:sp>
      <p:sp>
        <p:nvSpPr>
          <p:cNvPr id="253" name="Google Shape;253;p40"/>
          <p:cNvSpPr txBox="1"/>
          <p:nvPr>
            <p:ph type="title"/>
          </p:nvPr>
        </p:nvSpPr>
        <p:spPr>
          <a:xfrm>
            <a:off x="727650" y="504944"/>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2800"/>
              <a:t>Acknowledgements</a:t>
            </a:r>
            <a:endParaRPr/>
          </a:p>
        </p:txBody>
      </p:sp>
      <p:sp>
        <p:nvSpPr>
          <p:cNvPr id="254" name="Google Shape;254;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8"/>
          <p:cNvSpPr txBox="1"/>
          <p:nvPr>
            <p:ph type="title"/>
          </p:nvPr>
        </p:nvSpPr>
        <p:spPr>
          <a:xfrm>
            <a:off x="258825" y="606725"/>
            <a:ext cx="8670000" cy="6441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SzPct val="82352"/>
              <a:buNone/>
            </a:pPr>
            <a:r>
              <a:rPr lang="en-US" sz="3400"/>
              <a:t>About Me and My Lab (</a:t>
            </a:r>
            <a:r>
              <a:rPr lang="en-US" sz="3400"/>
              <a:t>Big Data Analytics Lab)</a:t>
            </a:r>
            <a:r>
              <a:rPr lang="en-US" sz="3400"/>
              <a:t> </a:t>
            </a:r>
            <a:endParaRPr sz="3400"/>
          </a:p>
        </p:txBody>
      </p:sp>
      <p:sp>
        <p:nvSpPr>
          <p:cNvPr id="135" name="Google Shape;135;p28"/>
          <p:cNvSpPr txBox="1"/>
          <p:nvPr>
            <p:ph idx="1" type="body"/>
          </p:nvPr>
        </p:nvSpPr>
        <p:spPr>
          <a:xfrm>
            <a:off x="472450" y="1555875"/>
            <a:ext cx="4929900" cy="3328500"/>
          </a:xfrm>
          <a:prstGeom prst="rect">
            <a:avLst/>
          </a:prstGeom>
          <a:noFill/>
          <a:ln>
            <a:noFill/>
          </a:ln>
        </p:spPr>
        <p:txBody>
          <a:bodyPr anchorCtr="0" anchor="t" bIns="45700" lIns="91425" spcFirstLastPara="1" rIns="91425" wrap="square" tIns="45700">
            <a:normAutofit lnSpcReduction="20000"/>
          </a:bodyPr>
          <a:lstStyle/>
          <a:p>
            <a:pPr indent="-184150" lvl="0" marL="177800" rtl="0" algn="l">
              <a:lnSpc>
                <a:spcPct val="100000"/>
              </a:lnSpc>
              <a:spcBef>
                <a:spcPts val="0"/>
              </a:spcBef>
              <a:spcAft>
                <a:spcPts val="0"/>
              </a:spcAft>
              <a:buSzPts val="1500"/>
              <a:buChar char="•"/>
            </a:pPr>
            <a:r>
              <a:rPr lang="en-US" sz="1900">
                <a:solidFill>
                  <a:schemeClr val="dk1"/>
                </a:solidFill>
              </a:rPr>
              <a:t>Center on </a:t>
            </a:r>
            <a:r>
              <a:rPr b="1" lang="en-US" sz="1900">
                <a:solidFill>
                  <a:schemeClr val="dk1"/>
                </a:solidFill>
              </a:rPr>
              <a:t>big data analytics</a:t>
            </a:r>
            <a:r>
              <a:rPr lang="en-US" sz="1900">
                <a:solidFill>
                  <a:schemeClr val="dk1"/>
                </a:solidFill>
              </a:rPr>
              <a:t> with three connected and supporting areas</a:t>
            </a:r>
            <a:endParaRPr sz="2900">
              <a:solidFill>
                <a:schemeClr val="dk1"/>
              </a:solidFill>
            </a:endParaRPr>
          </a:p>
          <a:p>
            <a:pPr indent="-177800" lvl="1" marL="571500" rtl="0" algn="l">
              <a:lnSpc>
                <a:spcPct val="100000"/>
              </a:lnSpc>
              <a:spcBef>
                <a:spcPts val="300"/>
              </a:spcBef>
              <a:spcAft>
                <a:spcPts val="0"/>
              </a:spcAft>
              <a:buSzPts val="1200"/>
              <a:buChar char="–"/>
            </a:pPr>
            <a:r>
              <a:rPr b="1" lang="en-US" sz="1500">
                <a:solidFill>
                  <a:schemeClr val="dk1"/>
                </a:solidFill>
              </a:rPr>
              <a:t>Distributed computing</a:t>
            </a:r>
            <a:r>
              <a:rPr lang="en-US" sz="1500">
                <a:solidFill>
                  <a:schemeClr val="dk1"/>
                </a:solidFill>
              </a:rPr>
              <a:t>: key enabling computing infrastructure for big data </a:t>
            </a:r>
            <a:endParaRPr sz="2500">
              <a:solidFill>
                <a:schemeClr val="dk1"/>
              </a:solidFill>
            </a:endParaRPr>
          </a:p>
          <a:p>
            <a:pPr indent="-177800" lvl="1" marL="571500" rtl="0" algn="l">
              <a:lnSpc>
                <a:spcPct val="100000"/>
              </a:lnSpc>
              <a:spcBef>
                <a:spcPts val="300"/>
              </a:spcBef>
              <a:spcAft>
                <a:spcPts val="0"/>
              </a:spcAft>
              <a:buSzPts val="1200"/>
              <a:buChar char="–"/>
            </a:pPr>
            <a:r>
              <a:rPr b="1" lang="en-US" sz="1500">
                <a:solidFill>
                  <a:schemeClr val="dk1"/>
                </a:solidFill>
              </a:rPr>
              <a:t>Data science</a:t>
            </a:r>
            <a:r>
              <a:rPr lang="en-US" sz="1500">
                <a:solidFill>
                  <a:schemeClr val="dk1"/>
                </a:solidFill>
              </a:rPr>
              <a:t>:</a:t>
            </a:r>
            <a:r>
              <a:rPr b="1" lang="en-US" sz="1500">
                <a:solidFill>
                  <a:schemeClr val="dk1"/>
                </a:solidFill>
              </a:rPr>
              <a:t> </a:t>
            </a:r>
            <a:r>
              <a:rPr lang="en-US" sz="1500">
                <a:solidFill>
                  <a:schemeClr val="dk1"/>
                </a:solidFill>
              </a:rPr>
              <a:t>core research topic to learn patterns from big data </a:t>
            </a:r>
            <a:endParaRPr sz="2500">
              <a:solidFill>
                <a:schemeClr val="dk1"/>
              </a:solidFill>
            </a:endParaRPr>
          </a:p>
          <a:p>
            <a:pPr indent="-177800" lvl="1" marL="571500" rtl="0" algn="l">
              <a:lnSpc>
                <a:spcPct val="100000"/>
              </a:lnSpc>
              <a:spcBef>
                <a:spcPts val="300"/>
              </a:spcBef>
              <a:spcAft>
                <a:spcPts val="0"/>
              </a:spcAft>
              <a:buSzPts val="1200"/>
              <a:buChar char="–"/>
            </a:pPr>
            <a:r>
              <a:rPr b="1" lang="en-US" sz="1500">
                <a:solidFill>
                  <a:schemeClr val="dk1"/>
                </a:solidFill>
              </a:rPr>
              <a:t>Real-world big data</a:t>
            </a:r>
            <a:r>
              <a:rPr lang="en-US" sz="1500">
                <a:solidFill>
                  <a:schemeClr val="dk1"/>
                </a:solidFill>
              </a:rPr>
              <a:t>: research frontier to identify new research challenges and evaluate research contribution and impacts </a:t>
            </a:r>
            <a:endParaRPr sz="2500">
              <a:solidFill>
                <a:schemeClr val="dk1"/>
              </a:solidFill>
            </a:endParaRPr>
          </a:p>
          <a:p>
            <a:pPr indent="-184150" lvl="0" marL="177800" rtl="0" algn="l">
              <a:lnSpc>
                <a:spcPct val="100000"/>
              </a:lnSpc>
              <a:spcBef>
                <a:spcPts val="400"/>
              </a:spcBef>
              <a:spcAft>
                <a:spcPts val="0"/>
              </a:spcAft>
              <a:buSzPts val="1500"/>
              <a:buChar char="•"/>
            </a:pPr>
            <a:r>
              <a:rPr b="1" lang="en-US" sz="1900">
                <a:solidFill>
                  <a:schemeClr val="dk1"/>
                </a:solidFill>
              </a:rPr>
              <a:t>Holistic </a:t>
            </a:r>
            <a:r>
              <a:rPr lang="en-US" sz="1900">
                <a:solidFill>
                  <a:schemeClr val="dk1"/>
                </a:solidFill>
              </a:rPr>
              <a:t>and</a:t>
            </a:r>
            <a:r>
              <a:rPr b="1" lang="en-US" sz="1900">
                <a:solidFill>
                  <a:schemeClr val="dk1"/>
                </a:solidFill>
              </a:rPr>
              <a:t> end-to-end</a:t>
            </a:r>
            <a:r>
              <a:rPr lang="en-US" sz="1900">
                <a:solidFill>
                  <a:schemeClr val="dk1"/>
                </a:solidFill>
              </a:rPr>
              <a:t> research</a:t>
            </a:r>
            <a:endParaRPr sz="2900">
              <a:solidFill>
                <a:schemeClr val="dk1"/>
              </a:solidFill>
            </a:endParaRPr>
          </a:p>
          <a:p>
            <a:pPr indent="-177800" lvl="1" marL="571500" rtl="0" algn="l">
              <a:lnSpc>
                <a:spcPct val="100000"/>
              </a:lnSpc>
              <a:spcBef>
                <a:spcPts val="300"/>
              </a:spcBef>
              <a:spcAft>
                <a:spcPts val="0"/>
              </a:spcAft>
              <a:buSzPts val="1200"/>
              <a:buChar char="–"/>
            </a:pPr>
            <a:r>
              <a:rPr lang="en-US" sz="1500">
                <a:solidFill>
                  <a:schemeClr val="dk1"/>
                </a:solidFill>
              </a:rPr>
              <a:t>Identify new and important research challenges </a:t>
            </a:r>
            <a:endParaRPr sz="2500">
              <a:solidFill>
                <a:schemeClr val="dk1"/>
              </a:solidFill>
            </a:endParaRPr>
          </a:p>
          <a:p>
            <a:pPr indent="-177800" lvl="1" marL="571500" rtl="0" algn="l">
              <a:lnSpc>
                <a:spcPct val="100000"/>
              </a:lnSpc>
              <a:spcBef>
                <a:spcPts val="300"/>
              </a:spcBef>
              <a:spcAft>
                <a:spcPts val="0"/>
              </a:spcAft>
              <a:buSzPts val="1200"/>
              <a:buChar char="–"/>
            </a:pPr>
            <a:r>
              <a:rPr lang="en-US" sz="1500">
                <a:solidFill>
                  <a:schemeClr val="dk1"/>
                </a:solidFill>
              </a:rPr>
              <a:t>Propose </a:t>
            </a:r>
            <a:r>
              <a:rPr b="1" lang="en-US" sz="1500">
                <a:solidFill>
                  <a:schemeClr val="dk1"/>
                </a:solidFill>
              </a:rPr>
              <a:t>integrative</a:t>
            </a:r>
            <a:r>
              <a:rPr lang="en-US" sz="1500">
                <a:solidFill>
                  <a:schemeClr val="dk1"/>
                </a:solidFill>
              </a:rPr>
              <a:t> solutions</a:t>
            </a:r>
            <a:endParaRPr sz="2500">
              <a:solidFill>
                <a:schemeClr val="dk1"/>
              </a:solidFill>
            </a:endParaRPr>
          </a:p>
          <a:p>
            <a:pPr indent="-177800" lvl="1" marL="571500" rtl="0" algn="l">
              <a:lnSpc>
                <a:spcPct val="100000"/>
              </a:lnSpc>
              <a:spcBef>
                <a:spcPts val="300"/>
              </a:spcBef>
              <a:spcAft>
                <a:spcPts val="0"/>
              </a:spcAft>
              <a:buSzPts val="1200"/>
              <a:buChar char="–"/>
            </a:pPr>
            <a:r>
              <a:rPr lang="en-US" sz="1500">
                <a:solidFill>
                  <a:schemeClr val="dk1"/>
                </a:solidFill>
              </a:rPr>
              <a:t>Evaluate from many aspects: efficiency, effectiveness, helps to domain scientists, etc.</a:t>
            </a:r>
            <a:endParaRPr sz="2500">
              <a:solidFill>
                <a:schemeClr val="dk1"/>
              </a:solidFill>
            </a:endParaRPr>
          </a:p>
        </p:txBody>
      </p:sp>
      <p:pic>
        <p:nvPicPr>
          <p:cNvPr descr="Diagram, venn diagram&#10;&#10;Description automatically generated" id="136" name="Google Shape;136;p28"/>
          <p:cNvPicPr preferRelativeResize="0"/>
          <p:nvPr/>
        </p:nvPicPr>
        <p:blipFill rotWithShape="1">
          <a:blip r:embed="rId3">
            <a:alphaModFix/>
          </a:blip>
          <a:srcRect b="0" l="0" r="0" t="0"/>
          <a:stretch/>
        </p:blipFill>
        <p:spPr>
          <a:xfrm>
            <a:off x="5497459" y="1451426"/>
            <a:ext cx="3189342" cy="3173395"/>
          </a:xfrm>
          <a:prstGeom prst="rect">
            <a:avLst/>
          </a:prstGeom>
          <a:solidFill>
            <a:srgbClr val="FFFFFF"/>
          </a:solidFill>
          <a:ln>
            <a:noFill/>
          </a:ln>
        </p:spPr>
      </p:pic>
      <p:pic>
        <p:nvPicPr>
          <p:cNvPr descr="Logo&#10;&#10;Description automatically generated with medium confidence" id="137" name="Google Shape;137;p28"/>
          <p:cNvPicPr preferRelativeResize="0"/>
          <p:nvPr/>
        </p:nvPicPr>
        <p:blipFill rotWithShape="1">
          <a:blip r:embed="rId4">
            <a:alphaModFix/>
          </a:blip>
          <a:srcRect b="0" l="0" r="0" t="0"/>
          <a:stretch/>
        </p:blipFill>
        <p:spPr>
          <a:xfrm>
            <a:off x="87433" y="4499566"/>
            <a:ext cx="385014" cy="592201"/>
          </a:xfrm>
          <a:prstGeom prst="rect">
            <a:avLst/>
          </a:prstGeom>
          <a:noFill/>
          <a:ln>
            <a:noFill/>
          </a:ln>
        </p:spPr>
      </p:pic>
      <p:sp>
        <p:nvSpPr>
          <p:cNvPr id="138" name="Google Shape;138;p28"/>
          <p:cNvSpPr txBox="1"/>
          <p:nvPr>
            <p:ph idx="11" type="ftr"/>
          </p:nvPr>
        </p:nvSpPr>
        <p:spPr>
          <a:xfrm>
            <a:off x="3124200" y="4767263"/>
            <a:ext cx="28956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SzPts val="1100"/>
              <a:buNone/>
            </a:pPr>
            <a:r>
              <a:rPr lang="en-US"/>
              <a:t>Big Data Analytics Lab: https://bdal.umbc.edu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9"/>
          <p:cNvSpPr/>
          <p:nvPr/>
        </p:nvSpPr>
        <p:spPr>
          <a:xfrm>
            <a:off x="98638" y="2105675"/>
            <a:ext cx="4081800" cy="14700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44" name="Google Shape;144;p29"/>
          <p:cNvPicPr preferRelativeResize="0"/>
          <p:nvPr/>
        </p:nvPicPr>
        <p:blipFill rotWithShape="1">
          <a:blip r:embed="rId3">
            <a:alphaModFix/>
          </a:blip>
          <a:srcRect b="0" l="0" r="0" t="0"/>
          <a:stretch/>
        </p:blipFill>
        <p:spPr>
          <a:xfrm>
            <a:off x="241576" y="-206802"/>
            <a:ext cx="1436150" cy="1108926"/>
          </a:xfrm>
          <a:prstGeom prst="rect">
            <a:avLst/>
          </a:prstGeom>
          <a:noFill/>
          <a:ln>
            <a:noFill/>
          </a:ln>
        </p:spPr>
      </p:pic>
      <p:pic>
        <p:nvPicPr>
          <p:cNvPr id="145" name="Google Shape;145;p29"/>
          <p:cNvPicPr preferRelativeResize="0"/>
          <p:nvPr/>
        </p:nvPicPr>
        <p:blipFill rotWithShape="1">
          <a:blip r:embed="rId4">
            <a:alphaModFix/>
          </a:blip>
          <a:srcRect b="0" l="0" r="0" t="0"/>
          <a:stretch/>
        </p:blipFill>
        <p:spPr>
          <a:xfrm>
            <a:off x="2562600" y="-59000"/>
            <a:ext cx="5959726" cy="744950"/>
          </a:xfrm>
          <a:prstGeom prst="rect">
            <a:avLst/>
          </a:prstGeom>
          <a:noFill/>
          <a:ln>
            <a:noFill/>
          </a:ln>
        </p:spPr>
      </p:pic>
      <p:sp>
        <p:nvSpPr>
          <p:cNvPr id="146" name="Google Shape;146;p29"/>
          <p:cNvSpPr/>
          <p:nvPr/>
        </p:nvSpPr>
        <p:spPr>
          <a:xfrm>
            <a:off x="98638" y="1046338"/>
            <a:ext cx="4081800" cy="9450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 name="Google Shape;147;p29"/>
          <p:cNvSpPr txBox="1"/>
          <p:nvPr/>
        </p:nvSpPr>
        <p:spPr>
          <a:xfrm>
            <a:off x="130438" y="1116915"/>
            <a:ext cx="4050000" cy="81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2400"/>
              </a:spcBef>
              <a:spcAft>
                <a:spcPts val="0"/>
              </a:spcAft>
              <a:buNone/>
            </a:pPr>
            <a:r>
              <a:rPr b="1" i="0" lang="en-US" sz="1200" u="none" cap="none" strike="noStrike">
                <a:solidFill>
                  <a:srgbClr val="1155CC"/>
                </a:solidFill>
                <a:latin typeface="Arial"/>
                <a:ea typeface="Arial"/>
                <a:cs typeface="Arial"/>
                <a:sym typeface="Arial"/>
              </a:rPr>
              <a:t>Vision |</a:t>
            </a:r>
            <a:r>
              <a:rPr b="1" i="0" lang="en-US" sz="1200" u="none" cap="none" strike="noStrike">
                <a:solidFill>
                  <a:srgbClr val="17365D"/>
                </a:solidFill>
                <a:latin typeface="Arial"/>
                <a:ea typeface="Arial"/>
                <a:cs typeface="Arial"/>
                <a:sym typeface="Arial"/>
              </a:rPr>
              <a:t> </a:t>
            </a:r>
            <a:r>
              <a:rPr b="1" i="0" lang="en-US" sz="1100" u="none" cap="none" strike="noStrike">
                <a:solidFill>
                  <a:srgbClr val="000000"/>
                </a:solidFill>
                <a:latin typeface="Arial"/>
                <a:ea typeface="Arial"/>
                <a:cs typeface="Arial"/>
                <a:sym typeface="Arial"/>
              </a:rPr>
              <a:t>iHARP</a:t>
            </a:r>
            <a:r>
              <a:rPr b="0" i="0" lang="en-US" sz="1100" u="none" cap="none" strike="noStrike">
                <a:solidFill>
                  <a:srgbClr val="000000"/>
                </a:solidFill>
                <a:latin typeface="Arial"/>
                <a:ea typeface="Arial"/>
                <a:cs typeface="Arial"/>
                <a:sym typeface="Arial"/>
              </a:rPr>
              <a:t> advances our understanding of the response of polar regions to climate change and its global impacts by deeply integrating data science and polar science to spur physics-informed, data-driven discoveries.</a:t>
            </a:r>
            <a:endParaRPr b="0" i="0" sz="1100" u="none" cap="none" strike="noStrike">
              <a:solidFill>
                <a:srgbClr val="000000"/>
              </a:solidFill>
              <a:latin typeface="Arial"/>
              <a:ea typeface="Arial"/>
              <a:cs typeface="Arial"/>
              <a:sym typeface="Arial"/>
            </a:endParaRPr>
          </a:p>
        </p:txBody>
      </p:sp>
      <p:cxnSp>
        <p:nvCxnSpPr>
          <p:cNvPr id="148" name="Google Shape;148;p29"/>
          <p:cNvCxnSpPr/>
          <p:nvPr/>
        </p:nvCxnSpPr>
        <p:spPr>
          <a:xfrm rot="10800000">
            <a:off x="24150" y="753188"/>
            <a:ext cx="9095700" cy="4200"/>
          </a:xfrm>
          <a:prstGeom prst="straightConnector1">
            <a:avLst/>
          </a:prstGeom>
          <a:noFill/>
          <a:ln cap="flat" cmpd="sng" w="9525">
            <a:solidFill>
              <a:srgbClr val="44546A"/>
            </a:solidFill>
            <a:prstDash val="solid"/>
            <a:round/>
            <a:headEnd len="sm" w="sm" type="none"/>
            <a:tailEnd len="sm" w="sm" type="none"/>
          </a:ln>
        </p:spPr>
      </p:cxnSp>
      <p:sp>
        <p:nvSpPr>
          <p:cNvPr id="149" name="Google Shape;149;p29"/>
          <p:cNvSpPr txBox="1"/>
          <p:nvPr/>
        </p:nvSpPr>
        <p:spPr>
          <a:xfrm>
            <a:off x="130438" y="2068354"/>
            <a:ext cx="4050000" cy="151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2400"/>
              </a:spcBef>
              <a:spcAft>
                <a:spcPts val="0"/>
              </a:spcAft>
              <a:buNone/>
            </a:pPr>
            <a:r>
              <a:rPr b="1" i="0" lang="en-US" sz="1200" u="none" cap="none" strike="noStrike">
                <a:solidFill>
                  <a:srgbClr val="1155CC"/>
                </a:solidFill>
                <a:latin typeface="Arial"/>
                <a:ea typeface="Arial"/>
                <a:cs typeface="Arial"/>
                <a:sym typeface="Arial"/>
              </a:rPr>
              <a:t>Mission |</a:t>
            </a:r>
            <a:r>
              <a:rPr b="1" i="0" lang="en-US" sz="1200" u="none" cap="none" strike="noStrike">
                <a:solidFill>
                  <a:srgbClr val="17365D"/>
                </a:solidFill>
                <a:latin typeface="Arial"/>
                <a:ea typeface="Arial"/>
                <a:cs typeface="Arial"/>
                <a:sym typeface="Arial"/>
              </a:rPr>
              <a:t> </a:t>
            </a:r>
            <a:r>
              <a:rPr b="1" i="0" lang="en-US" sz="1100" u="none" cap="none" strike="noStrike">
                <a:solidFill>
                  <a:srgbClr val="000000"/>
                </a:solidFill>
                <a:latin typeface="Arial"/>
                <a:ea typeface="Arial"/>
                <a:cs typeface="Arial"/>
                <a:sym typeface="Arial"/>
              </a:rPr>
              <a:t>iHARP </a:t>
            </a:r>
            <a:r>
              <a:rPr b="0" i="0" lang="en-US" sz="1100" u="none" cap="none" strike="noStrike">
                <a:solidFill>
                  <a:srgbClr val="000000"/>
                </a:solidFill>
                <a:latin typeface="Arial"/>
                <a:ea typeface="Arial"/>
                <a:cs typeface="Arial"/>
                <a:sym typeface="Arial"/>
              </a:rPr>
              <a:t>conducts data intensive research, education, outreach, and cyberinfrastructure development that will transform understanding of the effects of climate change in polar regions. This institute brings together stakeholders and leading scholars in data science and polar science to reduce uncertainties in projecting Greenland and Antarctica’s future mass balance, associated sea-level rise, and impacts on global communities.</a:t>
            </a:r>
            <a:endParaRPr b="0" i="0" sz="1100" u="none" cap="none" strike="noStrike">
              <a:solidFill>
                <a:srgbClr val="000000"/>
              </a:solidFill>
              <a:latin typeface="Arial"/>
              <a:ea typeface="Arial"/>
              <a:cs typeface="Arial"/>
              <a:sym typeface="Arial"/>
            </a:endParaRPr>
          </a:p>
        </p:txBody>
      </p:sp>
      <p:pic>
        <p:nvPicPr>
          <p:cNvPr id="150" name="Google Shape;150;p29"/>
          <p:cNvPicPr preferRelativeResize="0"/>
          <p:nvPr/>
        </p:nvPicPr>
        <p:blipFill rotWithShape="1">
          <a:blip r:embed="rId5">
            <a:alphaModFix/>
          </a:blip>
          <a:srcRect b="0" l="11007" r="0" t="25215"/>
          <a:stretch/>
        </p:blipFill>
        <p:spPr>
          <a:xfrm>
            <a:off x="4395132" y="1028201"/>
            <a:ext cx="4548434" cy="2547575"/>
          </a:xfrm>
          <a:prstGeom prst="rect">
            <a:avLst/>
          </a:prstGeom>
          <a:noFill/>
          <a:ln>
            <a:noFill/>
          </a:ln>
        </p:spPr>
      </p:pic>
      <p:sp>
        <p:nvSpPr>
          <p:cNvPr id="151" name="Google Shape;151;p29"/>
          <p:cNvSpPr txBox="1"/>
          <p:nvPr/>
        </p:nvSpPr>
        <p:spPr>
          <a:xfrm>
            <a:off x="4395201" y="3575675"/>
            <a:ext cx="4548300" cy="27696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500" u="none" cap="none" strike="noStrike">
                <a:solidFill>
                  <a:srgbClr val="000000"/>
                </a:solidFill>
                <a:latin typeface="Arial"/>
                <a:ea typeface="Arial"/>
                <a:cs typeface="Arial"/>
                <a:sym typeface="Arial"/>
              </a:rPr>
              <a:t>Photo of iHARP Members, Collaborators and Partners taken at the January 2023 All Hands Meeting.</a:t>
            </a:r>
            <a:r>
              <a:rPr b="0" i="0" lang="en-US" sz="600" u="none" cap="none" strike="noStrike">
                <a:solidFill>
                  <a:srgbClr val="000000"/>
                </a:solidFill>
                <a:latin typeface="Arial"/>
                <a:ea typeface="Arial"/>
                <a:cs typeface="Arial"/>
                <a:sym typeface="Arial"/>
              </a:rPr>
              <a:t> </a:t>
            </a:r>
            <a:r>
              <a:rPr b="0" i="1" lang="en-US" sz="500" u="none" cap="none" strike="noStrike">
                <a:solidFill>
                  <a:srgbClr val="000000"/>
                </a:solidFill>
                <a:latin typeface="Arial"/>
                <a:ea typeface="Arial"/>
                <a:cs typeface="Arial"/>
                <a:sym typeface="Arial"/>
              </a:rPr>
              <a:t>Photo by Marlayna Demond ’11 for UMBC</a:t>
            </a:r>
            <a:endParaRPr b="0" i="0" sz="800" u="none" cap="none" strike="noStrike">
              <a:solidFill>
                <a:srgbClr val="000000"/>
              </a:solidFill>
              <a:latin typeface="Calibri"/>
              <a:ea typeface="Calibri"/>
              <a:cs typeface="Calibri"/>
              <a:sym typeface="Calibri"/>
            </a:endParaRPr>
          </a:p>
        </p:txBody>
      </p:sp>
      <p:pic>
        <p:nvPicPr>
          <p:cNvPr id="152" name="Google Shape;152;p29"/>
          <p:cNvPicPr preferRelativeResize="0"/>
          <p:nvPr/>
        </p:nvPicPr>
        <p:blipFill rotWithShape="1">
          <a:blip r:embed="rId6">
            <a:alphaModFix/>
          </a:blip>
          <a:srcRect b="0" l="0" r="0" t="0"/>
          <a:stretch/>
        </p:blipFill>
        <p:spPr>
          <a:xfrm>
            <a:off x="241564" y="4222876"/>
            <a:ext cx="534098" cy="534098"/>
          </a:xfrm>
          <a:prstGeom prst="rect">
            <a:avLst/>
          </a:prstGeom>
          <a:noFill/>
          <a:ln>
            <a:noFill/>
          </a:ln>
        </p:spPr>
      </p:pic>
      <p:pic>
        <p:nvPicPr>
          <p:cNvPr id="153" name="Google Shape;153;p29"/>
          <p:cNvPicPr preferRelativeResize="0"/>
          <p:nvPr/>
        </p:nvPicPr>
        <p:blipFill rotWithShape="1">
          <a:blip r:embed="rId7">
            <a:alphaModFix/>
          </a:blip>
          <a:srcRect b="0" l="0" r="0" t="0"/>
          <a:stretch/>
        </p:blipFill>
        <p:spPr>
          <a:xfrm>
            <a:off x="2901776" y="4243626"/>
            <a:ext cx="357142" cy="492601"/>
          </a:xfrm>
          <a:prstGeom prst="rect">
            <a:avLst/>
          </a:prstGeom>
          <a:noFill/>
          <a:ln>
            <a:noFill/>
          </a:ln>
        </p:spPr>
      </p:pic>
      <p:sp>
        <p:nvSpPr>
          <p:cNvPr id="154" name="Google Shape;154;p29"/>
          <p:cNvSpPr txBox="1"/>
          <p:nvPr/>
        </p:nvSpPr>
        <p:spPr>
          <a:xfrm>
            <a:off x="775663" y="4240901"/>
            <a:ext cx="2126100" cy="60013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Calibri"/>
                <a:ea typeface="Calibri"/>
                <a:cs typeface="Calibri"/>
                <a:sym typeface="Calibri"/>
              </a:rPr>
              <a:t>9       Collaborating Universities</a:t>
            </a:r>
            <a:endParaRPr b="0" i="0" sz="9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900" u="none" cap="none" strike="noStrike">
                <a:solidFill>
                  <a:srgbClr val="000000"/>
                </a:solidFill>
                <a:latin typeface="Calibri"/>
                <a:ea typeface="Calibri"/>
                <a:cs typeface="Calibri"/>
                <a:sym typeface="Calibri"/>
              </a:rPr>
              <a:t>20+  Partners in Government, Academia  </a:t>
            </a:r>
            <a:endParaRPr b="0" i="0" sz="9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900" u="none" cap="none" strike="noStrike">
                <a:solidFill>
                  <a:srgbClr val="000000"/>
                </a:solidFill>
                <a:latin typeface="Calibri"/>
                <a:ea typeface="Calibri"/>
                <a:cs typeface="Calibri"/>
                <a:sym typeface="Calibri"/>
              </a:rPr>
              <a:t>         and Industry</a:t>
            </a:r>
            <a:endParaRPr b="0" i="0" sz="900" u="none" cap="none" strike="noStrike">
              <a:solidFill>
                <a:srgbClr val="000000"/>
              </a:solidFill>
              <a:latin typeface="Calibri"/>
              <a:ea typeface="Calibri"/>
              <a:cs typeface="Calibri"/>
              <a:sym typeface="Calibri"/>
            </a:endParaRPr>
          </a:p>
        </p:txBody>
      </p:sp>
      <p:sp>
        <p:nvSpPr>
          <p:cNvPr id="155" name="Google Shape;155;p29"/>
          <p:cNvSpPr txBox="1"/>
          <p:nvPr/>
        </p:nvSpPr>
        <p:spPr>
          <a:xfrm>
            <a:off x="3371101" y="4156150"/>
            <a:ext cx="26301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Calibri"/>
                <a:ea typeface="Calibri"/>
                <a:cs typeface="Calibri"/>
                <a:sym typeface="Calibri"/>
              </a:rPr>
              <a:t>25+    Senior Researchers</a:t>
            </a:r>
            <a:endParaRPr b="0" i="0" sz="9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900" u="none" cap="none" strike="noStrike">
                <a:solidFill>
                  <a:srgbClr val="000000"/>
                </a:solidFill>
                <a:latin typeface="Calibri"/>
                <a:ea typeface="Calibri"/>
                <a:cs typeface="Calibri"/>
                <a:sym typeface="Calibri"/>
              </a:rPr>
              <a:t>20+   Student Researchers and growing  (High   </a:t>
            </a:r>
            <a:r>
              <a:rPr lang="en-US" sz="900">
                <a:latin typeface="Calibri"/>
                <a:ea typeface="Calibri"/>
                <a:cs typeface="Calibri"/>
                <a:sym typeface="Calibri"/>
              </a:rPr>
              <a:t> </a:t>
            </a:r>
            <a:r>
              <a:rPr b="0" i="0" lang="en-US" sz="900" u="none" cap="none" strike="noStrike">
                <a:solidFill>
                  <a:srgbClr val="000000"/>
                </a:solidFill>
                <a:latin typeface="Calibri"/>
                <a:ea typeface="Calibri"/>
                <a:cs typeface="Calibri"/>
                <a:sym typeface="Calibri"/>
              </a:rPr>
              <a:t>School, Undergraduate, Graduate, PhD)</a:t>
            </a:r>
            <a:endParaRPr b="0" i="0" sz="9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900" u="none" cap="none" strike="noStrike">
                <a:solidFill>
                  <a:srgbClr val="000000"/>
                </a:solidFill>
                <a:latin typeface="Calibri"/>
                <a:ea typeface="Calibri"/>
                <a:cs typeface="Calibri"/>
                <a:sym typeface="Calibri"/>
              </a:rPr>
              <a:t>30+  Individual Collaborators </a:t>
            </a:r>
            <a:endParaRPr b="0" i="0" sz="900" u="none" cap="none" strike="noStrike">
              <a:solidFill>
                <a:srgbClr val="000000"/>
              </a:solidFill>
              <a:latin typeface="Calibri"/>
              <a:ea typeface="Calibri"/>
              <a:cs typeface="Calibri"/>
              <a:sym typeface="Calibri"/>
            </a:endParaRPr>
          </a:p>
        </p:txBody>
      </p:sp>
      <p:pic>
        <p:nvPicPr>
          <p:cNvPr id="156" name="Google Shape;156;p29"/>
          <p:cNvPicPr preferRelativeResize="0"/>
          <p:nvPr/>
        </p:nvPicPr>
        <p:blipFill rotWithShape="1">
          <a:blip r:embed="rId8">
            <a:alphaModFix/>
          </a:blip>
          <a:srcRect b="0" l="0" r="0" t="0"/>
          <a:stretch/>
        </p:blipFill>
        <p:spPr>
          <a:xfrm>
            <a:off x="5937864" y="4235451"/>
            <a:ext cx="534100" cy="534100"/>
          </a:xfrm>
          <a:prstGeom prst="rect">
            <a:avLst/>
          </a:prstGeom>
          <a:noFill/>
          <a:ln>
            <a:noFill/>
          </a:ln>
        </p:spPr>
      </p:pic>
      <p:sp>
        <p:nvSpPr>
          <p:cNvPr id="157" name="Google Shape;157;p29"/>
          <p:cNvSpPr txBox="1"/>
          <p:nvPr/>
        </p:nvSpPr>
        <p:spPr>
          <a:xfrm>
            <a:off x="6471963" y="4240901"/>
            <a:ext cx="2573400" cy="60013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Calibri"/>
                <a:ea typeface="Calibri"/>
                <a:cs typeface="Calibri"/>
                <a:sym typeface="Calibri"/>
              </a:rPr>
              <a:t>11+  Projects </a:t>
            </a:r>
            <a:endParaRPr b="0" i="0" sz="9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900" u="none" cap="none" strike="noStrike">
                <a:solidFill>
                  <a:srgbClr val="000000"/>
                </a:solidFill>
                <a:latin typeface="Calibri"/>
                <a:ea typeface="Calibri"/>
                <a:cs typeface="Calibri"/>
                <a:sym typeface="Calibri"/>
              </a:rPr>
              <a:t>4      Focus Areas</a:t>
            </a:r>
            <a:endParaRPr b="0" i="0" sz="9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900" u="none" cap="none" strike="noStrike">
                <a:solidFill>
                  <a:srgbClr val="000000"/>
                </a:solidFill>
                <a:latin typeface="Calibri"/>
                <a:ea typeface="Calibri"/>
                <a:cs typeface="Calibri"/>
                <a:sym typeface="Calibri"/>
              </a:rPr>
              <a:t>1      Overarching theme of Education &amp; Outreach</a:t>
            </a:r>
            <a:endParaRPr b="0" i="0" sz="900" u="none" cap="none" strike="noStrike">
              <a:solidFill>
                <a:srgbClr val="000000"/>
              </a:solidFill>
              <a:latin typeface="Calibri"/>
              <a:ea typeface="Calibri"/>
              <a:cs typeface="Calibri"/>
              <a:sym typeface="Calibri"/>
            </a:endParaRPr>
          </a:p>
        </p:txBody>
      </p:sp>
      <p:sp>
        <p:nvSpPr>
          <p:cNvPr id="158" name="Google Shape;158;p29"/>
          <p:cNvSpPr txBox="1"/>
          <p:nvPr/>
        </p:nvSpPr>
        <p:spPr>
          <a:xfrm>
            <a:off x="98650" y="3735891"/>
            <a:ext cx="86676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Current opportunities (</a:t>
            </a:r>
            <a:r>
              <a:rPr b="0" i="0" lang="en-US" sz="1100" u="sng" cap="none" strike="noStrike">
                <a:solidFill>
                  <a:schemeClr val="hlink"/>
                </a:solidFill>
                <a:latin typeface="Arial"/>
                <a:ea typeface="Arial"/>
                <a:cs typeface="Arial"/>
                <a:sym typeface="Arial"/>
                <a:hlinkClick r:id="rId9"/>
              </a:rPr>
              <a:t>https://iharp.umbc.edu/op/</a:t>
            </a:r>
            <a:r>
              <a:rPr b="0" i="0" lang="en-US" sz="1100" u="none" cap="none" strike="noStrike">
                <a:solidFill>
                  <a:srgbClr val="000000"/>
                </a:solidFill>
                <a:latin typeface="Arial"/>
                <a:ea typeface="Arial"/>
                <a:cs typeface="Arial"/>
                <a:sym typeface="Arial"/>
              </a:rPr>
              <a:t>): 1) </a:t>
            </a:r>
            <a:r>
              <a:rPr b="0" i="0" lang="en-US" sz="1100" u="none" cap="none" strike="noStrike">
                <a:solidFill>
                  <a:srgbClr val="000000"/>
                </a:solidFill>
                <a:highlight>
                  <a:srgbClr val="FFFFFF"/>
                </a:highlight>
                <a:latin typeface="Arial"/>
                <a:ea typeface="Arial"/>
                <a:cs typeface="Arial"/>
                <a:sym typeface="Arial"/>
              </a:rPr>
              <a:t>Call for Synergy Incentives Program (SIP) Proposals, 2) Call for iHARP Polar Informatics Graduate and Visiting Research Fellows </a:t>
            </a:r>
            <a:endParaRPr b="0" i="0" sz="1100" u="none" cap="none" strike="noStrike">
              <a:solidFill>
                <a:srgbClr val="000000"/>
              </a:solidFill>
              <a:latin typeface="Arial"/>
              <a:ea typeface="Arial"/>
              <a:cs typeface="Arial"/>
              <a:sym typeface="Arial"/>
            </a:endParaRPr>
          </a:p>
        </p:txBody>
      </p:sp>
      <p:sp>
        <p:nvSpPr>
          <p:cNvPr id="159" name="Google Shape;159;p29"/>
          <p:cNvSpPr txBox="1"/>
          <p:nvPr/>
        </p:nvSpPr>
        <p:spPr>
          <a:xfrm>
            <a:off x="1357377" y="779168"/>
            <a:ext cx="1738248"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050" u="sng" cap="none" strike="noStrike">
                <a:solidFill>
                  <a:srgbClr val="0563C1"/>
                </a:solidFill>
                <a:latin typeface="Arial"/>
                <a:ea typeface="Arial"/>
                <a:cs typeface="Arial"/>
                <a:sym typeface="Arial"/>
                <a:hlinkClick r:id="rId10">
                  <a:extLst>
                    <a:ext uri="{A12FA001-AC4F-418D-AE19-62706E023703}">
                      <ahyp:hlinkClr val="tx"/>
                    </a:ext>
                  </a:extLst>
                </a:hlinkClick>
              </a:rPr>
              <a:t>https://iharp.umbc.edu/</a:t>
            </a:r>
            <a:r>
              <a:rPr b="1" i="0" lang="en-US" sz="1050" u="none" cap="none" strike="noStrike">
                <a:solidFill>
                  <a:srgbClr val="000000"/>
                </a:solidFill>
                <a:latin typeface="Arial"/>
                <a:ea typeface="Arial"/>
                <a:cs typeface="Arial"/>
                <a:sym typeface="Arial"/>
              </a:rPr>
              <a:t> </a:t>
            </a:r>
            <a:endParaRPr b="1" i="0" sz="105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ph idx="1" type="body"/>
          </p:nvPr>
        </p:nvSpPr>
        <p:spPr>
          <a:xfrm>
            <a:off x="729450" y="1299411"/>
            <a:ext cx="7647600" cy="3256695"/>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600"/>
              </a:spcBef>
              <a:spcAft>
                <a:spcPts val="0"/>
              </a:spcAft>
              <a:buClr>
                <a:schemeClr val="dk1"/>
              </a:buClr>
              <a:buSzPts val="1400"/>
              <a:buChar char="●"/>
            </a:pPr>
            <a:r>
              <a:rPr lang="en-US" sz="2000">
                <a:solidFill>
                  <a:schemeClr val="dk1"/>
                </a:solidFill>
              </a:rPr>
              <a:t>Definition: a capability that obtains consistent results using the same computational steps, methods, and code</a:t>
            </a:r>
            <a:endParaRPr sz="2000">
              <a:solidFill>
                <a:schemeClr val="dk1"/>
              </a:solidFill>
            </a:endParaRPr>
          </a:p>
          <a:p>
            <a:pPr indent="-317500" lvl="0" marL="457200" rtl="0" algn="l">
              <a:lnSpc>
                <a:spcPct val="115000"/>
              </a:lnSpc>
              <a:spcBef>
                <a:spcPts val="1000"/>
              </a:spcBef>
              <a:spcAft>
                <a:spcPts val="0"/>
              </a:spcAft>
              <a:buClr>
                <a:schemeClr val="dk1"/>
              </a:buClr>
              <a:buSzPts val="1400"/>
              <a:buChar char="●"/>
            </a:pPr>
            <a:r>
              <a:rPr lang="en-US" sz="2000">
                <a:solidFill>
                  <a:schemeClr val="dk1"/>
                </a:solidFill>
              </a:rPr>
              <a:t>By reproducing an existing experiment, we can have more confidence in the research. </a:t>
            </a:r>
            <a:endParaRPr>
              <a:solidFill>
                <a:schemeClr val="dk1"/>
              </a:solidFill>
            </a:endParaRPr>
          </a:p>
          <a:p>
            <a:pPr indent="-317500" lvl="0" marL="457200" rtl="0" algn="l">
              <a:lnSpc>
                <a:spcPct val="115000"/>
              </a:lnSpc>
              <a:spcBef>
                <a:spcPts val="1000"/>
              </a:spcBef>
              <a:spcAft>
                <a:spcPts val="0"/>
              </a:spcAft>
              <a:buClr>
                <a:schemeClr val="dk1"/>
              </a:buClr>
              <a:buSzPts val="1400"/>
              <a:buChar char="●"/>
            </a:pPr>
            <a:r>
              <a:rPr lang="en-US" sz="2000">
                <a:solidFill>
                  <a:schemeClr val="dk1"/>
                </a:solidFill>
              </a:rPr>
              <a:t>We can also explore how the experiment behaviors with different configurations like input datasets, execution arguments and environments</a:t>
            </a:r>
            <a:endParaRPr sz="2000">
              <a:solidFill>
                <a:schemeClr val="dk1"/>
              </a:solidFill>
            </a:endParaRPr>
          </a:p>
        </p:txBody>
      </p:sp>
      <p:sp>
        <p:nvSpPr>
          <p:cNvPr id="165" name="Google Shape;165;p30"/>
          <p:cNvSpPr txBox="1"/>
          <p:nvPr>
            <p:ph type="title"/>
          </p:nvPr>
        </p:nvSpPr>
        <p:spPr>
          <a:xfrm>
            <a:off x="729450" y="585456"/>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2800"/>
              <a:t>Introduction: Reproducibility </a:t>
            </a:r>
            <a:endParaRPr/>
          </a:p>
        </p:txBody>
      </p:sp>
      <p:sp>
        <p:nvSpPr>
          <p:cNvPr id="166" name="Google Shape;166;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1"/>
          <p:cNvSpPr txBox="1"/>
          <p:nvPr>
            <p:ph idx="1" type="body"/>
          </p:nvPr>
        </p:nvSpPr>
        <p:spPr>
          <a:xfrm>
            <a:off x="727650" y="1096693"/>
            <a:ext cx="7688700" cy="3854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600"/>
              </a:spcBef>
              <a:spcAft>
                <a:spcPts val="0"/>
              </a:spcAft>
              <a:buClr>
                <a:schemeClr val="dk1"/>
              </a:buClr>
              <a:buSzPts val="1400"/>
              <a:buChar char="●"/>
            </a:pPr>
            <a:r>
              <a:rPr lang="en-US">
                <a:solidFill>
                  <a:schemeClr val="dk1"/>
                </a:solidFill>
              </a:rPr>
              <a:t>It is still difficult to achieve end-to-end automated big data analytics execution and reproduction in the cloud. </a:t>
            </a:r>
            <a:r>
              <a:rPr lang="en-US" sz="1800">
                <a:solidFill>
                  <a:schemeClr val="dk1"/>
                </a:solidFill>
              </a:rPr>
              <a:t>The end-to-end automation should support </a:t>
            </a:r>
            <a:endParaRPr>
              <a:solidFill>
                <a:schemeClr val="dk1"/>
              </a:solidFill>
            </a:endParaRPr>
          </a:p>
          <a:p>
            <a:pPr indent="-317500" lvl="1" marL="914400" rtl="0" algn="l">
              <a:lnSpc>
                <a:spcPct val="100000"/>
              </a:lnSpc>
              <a:spcBef>
                <a:spcPts val="200"/>
              </a:spcBef>
              <a:spcAft>
                <a:spcPts val="0"/>
              </a:spcAft>
              <a:buClr>
                <a:schemeClr val="dk1"/>
              </a:buClr>
              <a:buSzPts val="1400"/>
              <a:buChar char="○"/>
            </a:pPr>
            <a:r>
              <a:rPr lang="en-US" sz="1800">
                <a:solidFill>
                  <a:schemeClr val="dk1"/>
                </a:solidFill>
              </a:rPr>
              <a:t>scale-up and scale-out of distributed hardware &amp; software environment provisioning</a:t>
            </a:r>
            <a:endParaRPr>
              <a:solidFill>
                <a:schemeClr val="dk1"/>
              </a:solidFill>
            </a:endParaRPr>
          </a:p>
          <a:p>
            <a:pPr indent="-317500" lvl="1" marL="914400" rtl="0" algn="l">
              <a:lnSpc>
                <a:spcPct val="100000"/>
              </a:lnSpc>
              <a:spcBef>
                <a:spcPts val="200"/>
              </a:spcBef>
              <a:spcAft>
                <a:spcPts val="0"/>
              </a:spcAft>
              <a:buClr>
                <a:schemeClr val="dk1"/>
              </a:buClr>
              <a:buSzPts val="1400"/>
              <a:buChar char="○"/>
            </a:pPr>
            <a:r>
              <a:rPr lang="en-US" sz="1800">
                <a:solidFill>
                  <a:schemeClr val="dk1"/>
                </a:solidFill>
              </a:rPr>
              <a:t>data and configuration storage for each execution </a:t>
            </a:r>
            <a:endParaRPr>
              <a:solidFill>
                <a:schemeClr val="dk1"/>
              </a:solidFill>
            </a:endParaRPr>
          </a:p>
          <a:p>
            <a:pPr indent="-317500" lvl="1" marL="914400" rtl="0" algn="l">
              <a:lnSpc>
                <a:spcPct val="100000"/>
              </a:lnSpc>
              <a:spcBef>
                <a:spcPts val="200"/>
              </a:spcBef>
              <a:spcAft>
                <a:spcPts val="0"/>
              </a:spcAft>
              <a:buClr>
                <a:schemeClr val="dk1"/>
              </a:buClr>
              <a:buSzPts val="1400"/>
              <a:buChar char="○"/>
            </a:pPr>
            <a:r>
              <a:rPr lang="en-US" sz="1800">
                <a:solidFill>
                  <a:schemeClr val="dk1"/>
                </a:solidFill>
              </a:rPr>
              <a:t>resource termination after execution</a:t>
            </a:r>
            <a:endParaRPr>
              <a:solidFill>
                <a:schemeClr val="dk1"/>
              </a:solidFill>
            </a:endParaRPr>
          </a:p>
          <a:p>
            <a:pPr indent="-317500" lvl="1" marL="914400" rtl="0" algn="l">
              <a:lnSpc>
                <a:spcPct val="100000"/>
              </a:lnSpc>
              <a:spcBef>
                <a:spcPts val="200"/>
              </a:spcBef>
              <a:spcAft>
                <a:spcPts val="0"/>
              </a:spcAft>
              <a:buClr>
                <a:schemeClr val="dk1"/>
              </a:buClr>
              <a:buSzPts val="1400"/>
              <a:buChar char="○"/>
            </a:pPr>
            <a:r>
              <a:rPr lang="en-US" sz="1800">
                <a:solidFill>
                  <a:schemeClr val="dk1"/>
                </a:solidFill>
              </a:rPr>
              <a:t>execution history query </a:t>
            </a:r>
            <a:endParaRPr sz="1800">
              <a:solidFill>
                <a:schemeClr val="dk1"/>
              </a:solidFill>
            </a:endParaRPr>
          </a:p>
          <a:p>
            <a:pPr indent="-317500" lvl="0" marL="457200" rtl="0" algn="l">
              <a:lnSpc>
                <a:spcPct val="115000"/>
              </a:lnSpc>
              <a:spcBef>
                <a:spcPts val="1000"/>
              </a:spcBef>
              <a:spcAft>
                <a:spcPts val="1000"/>
              </a:spcAft>
              <a:buClr>
                <a:schemeClr val="dk1"/>
              </a:buClr>
              <a:buSzPts val="1400"/>
              <a:buChar char="●"/>
            </a:pPr>
            <a:r>
              <a:rPr lang="en-US">
                <a:solidFill>
                  <a:schemeClr val="dk1"/>
                </a:solidFill>
              </a:rPr>
              <a:t>The services provided by each service provider such as AWS and Azure are proprietary, an application developed for one cloud cannot run in another cloud.</a:t>
            </a:r>
            <a:endParaRPr>
              <a:solidFill>
                <a:schemeClr val="dk1"/>
              </a:solidFill>
            </a:endParaRPr>
          </a:p>
        </p:txBody>
      </p:sp>
      <p:sp>
        <p:nvSpPr>
          <p:cNvPr id="172" name="Google Shape;172;p31"/>
          <p:cNvSpPr txBox="1"/>
          <p:nvPr>
            <p:ph type="title"/>
          </p:nvPr>
        </p:nvSpPr>
        <p:spPr>
          <a:xfrm>
            <a:off x="729450" y="577143"/>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2800"/>
              <a:t>Challenges: Reproducibility</a:t>
            </a:r>
            <a:endParaRPr/>
          </a:p>
        </p:txBody>
      </p:sp>
      <p:sp>
        <p:nvSpPr>
          <p:cNvPr id="173" name="Google Shape;173;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idx="1" type="body"/>
          </p:nvPr>
        </p:nvSpPr>
        <p:spPr>
          <a:xfrm>
            <a:off x="729450" y="1120656"/>
            <a:ext cx="7688700" cy="3585600"/>
          </a:xfrm>
          <a:prstGeom prst="rect">
            <a:avLst/>
          </a:prstGeom>
          <a:noFill/>
          <a:ln>
            <a:noFill/>
          </a:ln>
        </p:spPr>
        <p:txBody>
          <a:bodyPr anchorCtr="0" anchor="t" bIns="91425" lIns="91425" spcFirstLastPara="1" rIns="91425" wrap="square" tIns="91425">
            <a:noAutofit/>
          </a:bodyPr>
          <a:lstStyle/>
          <a:p>
            <a:pPr indent="-285750" lvl="0" marL="285750" rtl="0" algn="l">
              <a:lnSpc>
                <a:spcPct val="115000"/>
              </a:lnSpc>
              <a:spcBef>
                <a:spcPts val="1600"/>
              </a:spcBef>
              <a:spcAft>
                <a:spcPts val="0"/>
              </a:spcAft>
              <a:buClr>
                <a:schemeClr val="dk1"/>
              </a:buClr>
              <a:buSzPts val="1800"/>
              <a:buChar char="●"/>
            </a:pPr>
            <a:r>
              <a:rPr lang="en-US" sz="1600">
                <a:solidFill>
                  <a:schemeClr val="dk1"/>
                </a:solidFill>
              </a:rPr>
              <a:t>Cloud has become a popular environment to run AI applications and other data analytics.</a:t>
            </a:r>
            <a:endParaRPr>
              <a:solidFill>
                <a:schemeClr val="dk1"/>
              </a:solidFill>
            </a:endParaRPr>
          </a:p>
          <a:p>
            <a:pPr indent="-285750" lvl="1" marL="742950" rtl="0" algn="l">
              <a:lnSpc>
                <a:spcPct val="115000"/>
              </a:lnSpc>
              <a:spcBef>
                <a:spcPts val="500"/>
              </a:spcBef>
              <a:spcAft>
                <a:spcPts val="0"/>
              </a:spcAft>
              <a:buClr>
                <a:schemeClr val="dk1"/>
              </a:buClr>
              <a:buSzPts val="1400"/>
              <a:buChar char="○"/>
            </a:pPr>
            <a:r>
              <a:rPr lang="en-US">
                <a:solidFill>
                  <a:schemeClr val="dk1"/>
                </a:solidFill>
              </a:rPr>
              <a:t>E.g., NASA is moving all its Earth data to the cloud for easier data access and processing. </a:t>
            </a:r>
            <a:endParaRPr>
              <a:solidFill>
                <a:schemeClr val="dk1"/>
              </a:solidFill>
            </a:endParaRPr>
          </a:p>
          <a:p>
            <a:pPr indent="-285750" lvl="0" marL="285750" rtl="0" algn="l">
              <a:lnSpc>
                <a:spcPct val="115000"/>
              </a:lnSpc>
              <a:spcBef>
                <a:spcPts val="500"/>
              </a:spcBef>
              <a:spcAft>
                <a:spcPts val="0"/>
              </a:spcAft>
              <a:buClr>
                <a:schemeClr val="dk1"/>
              </a:buClr>
              <a:buSzPts val="1800"/>
              <a:buChar char="●"/>
            </a:pPr>
            <a:r>
              <a:rPr lang="en-US">
                <a:solidFill>
                  <a:schemeClr val="dk1"/>
                </a:solidFill>
              </a:rPr>
              <a:t>Three aspects could vary during reproduction of an existing application: </a:t>
            </a:r>
            <a:endParaRPr>
              <a:solidFill>
                <a:schemeClr val="dk1"/>
              </a:solidFill>
            </a:endParaRPr>
          </a:p>
          <a:p>
            <a:pPr indent="-285750" lvl="1" marL="742950" rtl="0" algn="l">
              <a:lnSpc>
                <a:spcPct val="115000"/>
              </a:lnSpc>
              <a:spcBef>
                <a:spcPts val="500"/>
              </a:spcBef>
              <a:spcAft>
                <a:spcPts val="0"/>
              </a:spcAft>
              <a:buClr>
                <a:schemeClr val="dk1"/>
              </a:buClr>
              <a:buSzPts val="1400"/>
              <a:buChar char="○"/>
            </a:pPr>
            <a:r>
              <a:rPr lang="en-US">
                <a:solidFill>
                  <a:schemeClr val="dk1"/>
                </a:solidFill>
              </a:rPr>
              <a:t>Different </a:t>
            </a:r>
            <a:r>
              <a:rPr b="1" lang="en-US">
                <a:solidFill>
                  <a:schemeClr val="dk1"/>
                </a:solidFill>
              </a:rPr>
              <a:t>application configuration</a:t>
            </a:r>
            <a:r>
              <a:rPr lang="en-US">
                <a:solidFill>
                  <a:schemeClr val="dk1"/>
                </a:solidFill>
              </a:rPr>
              <a:t> (dataset, application argument, etc.) to know how the application performs with different datasets or arguments.</a:t>
            </a:r>
            <a:endParaRPr>
              <a:solidFill>
                <a:schemeClr val="dk1"/>
              </a:solidFill>
            </a:endParaRPr>
          </a:p>
          <a:p>
            <a:pPr indent="-285750" lvl="1" marL="742950" rtl="0" algn="l">
              <a:lnSpc>
                <a:spcPct val="115000"/>
              </a:lnSpc>
              <a:spcBef>
                <a:spcPts val="500"/>
              </a:spcBef>
              <a:spcAft>
                <a:spcPts val="0"/>
              </a:spcAft>
              <a:buClr>
                <a:schemeClr val="dk1"/>
              </a:buClr>
              <a:buSzPts val="1400"/>
              <a:buChar char="○"/>
            </a:pPr>
            <a:r>
              <a:rPr lang="en-US">
                <a:solidFill>
                  <a:schemeClr val="dk1"/>
                </a:solidFill>
              </a:rPr>
              <a:t>Different cloud provider </a:t>
            </a:r>
            <a:r>
              <a:rPr b="1" lang="en-US">
                <a:solidFill>
                  <a:schemeClr val="dk1"/>
                </a:solidFill>
              </a:rPr>
              <a:t>hardware environment</a:t>
            </a:r>
            <a:r>
              <a:rPr lang="en-US">
                <a:solidFill>
                  <a:schemeClr val="dk1"/>
                </a:solidFill>
              </a:rPr>
              <a:t> (virtual machine type and number, etc.) within the same cloud provider to test scale-up and scale-out.</a:t>
            </a:r>
            <a:endParaRPr>
              <a:solidFill>
                <a:schemeClr val="dk1"/>
              </a:solidFill>
            </a:endParaRPr>
          </a:p>
          <a:p>
            <a:pPr indent="-285750" lvl="1" marL="742950" rtl="0" algn="l">
              <a:lnSpc>
                <a:spcPct val="115000"/>
              </a:lnSpc>
              <a:spcBef>
                <a:spcPts val="500"/>
              </a:spcBef>
              <a:spcAft>
                <a:spcPts val="0"/>
              </a:spcAft>
              <a:buClr>
                <a:schemeClr val="dk1"/>
              </a:buClr>
              <a:buSzPts val="1400"/>
              <a:buChar char="○"/>
            </a:pPr>
            <a:r>
              <a:rPr lang="en-US">
                <a:solidFill>
                  <a:schemeClr val="dk1"/>
                </a:solidFill>
              </a:rPr>
              <a:t>Different </a:t>
            </a:r>
            <a:r>
              <a:rPr b="1" lang="en-US">
                <a:solidFill>
                  <a:schemeClr val="dk1"/>
                </a:solidFill>
              </a:rPr>
              <a:t>cloud providers</a:t>
            </a:r>
            <a:r>
              <a:rPr lang="en-US">
                <a:solidFill>
                  <a:schemeClr val="dk1"/>
                </a:solidFill>
              </a:rPr>
              <a:t> to avoid vendor lock-in problem.</a:t>
            </a:r>
            <a:endParaRPr>
              <a:solidFill>
                <a:schemeClr val="dk1"/>
              </a:solidFill>
            </a:endParaRPr>
          </a:p>
        </p:txBody>
      </p:sp>
      <p:sp>
        <p:nvSpPr>
          <p:cNvPr id="179" name="Google Shape;179;p32"/>
          <p:cNvSpPr txBox="1"/>
          <p:nvPr>
            <p:ph type="title"/>
          </p:nvPr>
        </p:nvSpPr>
        <p:spPr>
          <a:xfrm>
            <a:off x="729450" y="585456"/>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2800"/>
              <a:t>Background - Cloud-based reproducibility</a:t>
            </a:r>
            <a:endParaRPr/>
          </a:p>
        </p:txBody>
      </p:sp>
      <p:sp>
        <p:nvSpPr>
          <p:cNvPr id="180" name="Google Shape;180;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3"/>
          <p:cNvSpPr txBox="1"/>
          <p:nvPr>
            <p:ph type="title"/>
          </p:nvPr>
        </p:nvSpPr>
        <p:spPr>
          <a:xfrm>
            <a:off x="662948" y="518952"/>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SzPts val="2800"/>
              <a:buNone/>
            </a:pPr>
            <a:r>
              <a:rPr b="1" lang="en-US" sz="2800"/>
              <a:t>Reproducible and Portable Big </a:t>
            </a:r>
            <a:r>
              <a:rPr b="1" lang="en-US"/>
              <a:t>D</a:t>
            </a:r>
            <a:r>
              <a:rPr b="1" lang="en-US" sz="2800"/>
              <a:t>ata Analytics in the Cloud (RPAC) Toolkit</a:t>
            </a:r>
            <a:endParaRPr/>
          </a:p>
        </p:txBody>
      </p:sp>
      <p:sp>
        <p:nvSpPr>
          <p:cNvPr id="186" name="Google Shape;186;p33"/>
          <p:cNvSpPr txBox="1"/>
          <p:nvPr/>
        </p:nvSpPr>
        <p:spPr>
          <a:xfrm>
            <a:off x="238084" y="1813895"/>
            <a:ext cx="3482100" cy="25308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15000"/>
              </a:lnSpc>
              <a:spcBef>
                <a:spcPts val="0"/>
              </a:spcBef>
              <a:spcAft>
                <a:spcPts val="0"/>
              </a:spcAft>
              <a:buClr>
                <a:schemeClr val="accent1"/>
              </a:buClr>
              <a:buSzPts val="1500"/>
              <a:buFont typeface="Lato"/>
              <a:buChar char="●"/>
            </a:pPr>
            <a:r>
              <a:rPr b="0" i="0" lang="en-US" sz="1500" u="none" cap="none" strike="noStrike">
                <a:solidFill>
                  <a:schemeClr val="dk1"/>
                </a:solidFill>
                <a:latin typeface="Arial"/>
                <a:ea typeface="Arial"/>
                <a:cs typeface="Arial"/>
                <a:sym typeface="Arial"/>
              </a:rPr>
              <a:t>RPAC enables users to easily re-run previous experiments with the same or different setups.</a:t>
            </a:r>
            <a:endParaRPr b="0" i="0" sz="1500" u="none" cap="none" strike="noStrike">
              <a:solidFill>
                <a:schemeClr val="dk1"/>
              </a:solidFill>
              <a:latin typeface="Arial"/>
              <a:ea typeface="Arial"/>
              <a:cs typeface="Arial"/>
              <a:sym typeface="Arial"/>
            </a:endParaRPr>
          </a:p>
          <a:p>
            <a:pPr indent="-323850" lvl="1" marL="914400" marR="0" rtl="0" algn="l">
              <a:lnSpc>
                <a:spcPct val="115000"/>
              </a:lnSpc>
              <a:spcBef>
                <a:spcPts val="1000"/>
              </a:spcBef>
              <a:spcAft>
                <a:spcPts val="0"/>
              </a:spcAft>
              <a:buClr>
                <a:schemeClr val="accent1"/>
              </a:buClr>
              <a:buSzPts val="1500"/>
              <a:buFont typeface="Lato"/>
              <a:buChar char="○"/>
            </a:pPr>
            <a:r>
              <a:rPr b="0" i="0" lang="en-US" sz="1500" u="none" cap="none" strike="noStrike">
                <a:solidFill>
                  <a:schemeClr val="dk1"/>
                </a:solidFill>
                <a:latin typeface="Arial"/>
                <a:ea typeface="Arial"/>
                <a:cs typeface="Arial"/>
                <a:sym typeface="Arial"/>
              </a:rPr>
              <a:t>First execution of an application</a:t>
            </a:r>
            <a:endParaRPr b="0" i="0" sz="1500" u="none" cap="none" strike="noStrike">
              <a:solidFill>
                <a:schemeClr val="dk1"/>
              </a:solidFill>
              <a:latin typeface="Arial"/>
              <a:ea typeface="Arial"/>
              <a:cs typeface="Arial"/>
              <a:sym typeface="Arial"/>
            </a:endParaRPr>
          </a:p>
          <a:p>
            <a:pPr indent="-323850" lvl="1" marL="914400" marR="0" rtl="0" algn="l">
              <a:lnSpc>
                <a:spcPct val="115000"/>
              </a:lnSpc>
              <a:spcBef>
                <a:spcPts val="1000"/>
              </a:spcBef>
              <a:spcAft>
                <a:spcPts val="1000"/>
              </a:spcAft>
              <a:buClr>
                <a:schemeClr val="accent1"/>
              </a:buClr>
              <a:buSzPts val="1500"/>
              <a:buFont typeface="Lato"/>
              <a:buChar char="○"/>
            </a:pPr>
            <a:r>
              <a:rPr b="0" i="0" lang="en-US" sz="1500" u="none" cap="none" strike="noStrike">
                <a:solidFill>
                  <a:schemeClr val="dk1"/>
                </a:solidFill>
                <a:latin typeface="Arial"/>
                <a:ea typeface="Arial"/>
                <a:cs typeface="Arial"/>
                <a:sym typeface="Arial"/>
              </a:rPr>
              <a:t>Reproduction of the existing execution by querying historical configurations</a:t>
            </a:r>
            <a:endParaRPr b="0" i="0" sz="1700" u="none" cap="none" strike="noStrike">
              <a:solidFill>
                <a:schemeClr val="dk1"/>
              </a:solidFill>
              <a:latin typeface="Arial"/>
              <a:ea typeface="Arial"/>
              <a:cs typeface="Arial"/>
              <a:sym typeface="Arial"/>
            </a:endParaRPr>
          </a:p>
        </p:txBody>
      </p:sp>
      <p:sp>
        <p:nvSpPr>
          <p:cNvPr id="187" name="Google Shape;187;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descr="A diagram of a pipeline&#10;&#10;Description automatically generated" id="188" name="Google Shape;188;p33"/>
          <p:cNvPicPr preferRelativeResize="0"/>
          <p:nvPr/>
        </p:nvPicPr>
        <p:blipFill rotWithShape="1">
          <a:blip r:embed="rId3">
            <a:alphaModFix/>
          </a:blip>
          <a:srcRect b="0" l="0" r="0" t="0"/>
          <a:stretch/>
        </p:blipFill>
        <p:spPr>
          <a:xfrm>
            <a:off x="3811696" y="1566105"/>
            <a:ext cx="5002780" cy="31982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4"/>
          <p:cNvSpPr txBox="1"/>
          <p:nvPr/>
        </p:nvSpPr>
        <p:spPr>
          <a:xfrm>
            <a:off x="58190" y="1725346"/>
            <a:ext cx="3042458" cy="32886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800"/>
              </a:spcBef>
              <a:spcAft>
                <a:spcPts val="0"/>
              </a:spcAft>
              <a:buClr>
                <a:srgbClr val="595959"/>
              </a:buClr>
              <a:buSzPts val="1400"/>
              <a:buFont typeface="Lato"/>
              <a:buChar char="●"/>
            </a:pPr>
            <a:r>
              <a:rPr b="0" i="0" lang="en-US" sz="1600" u="none" cap="none" strike="noStrike">
                <a:solidFill>
                  <a:schemeClr val="dk1"/>
                </a:solidFill>
                <a:latin typeface="Arial"/>
                <a:ea typeface="Arial"/>
                <a:cs typeface="Arial"/>
                <a:sym typeface="Arial"/>
              </a:rPr>
              <a:t>Serverless computing offers templates to describe cloud resources required by the application</a:t>
            </a:r>
            <a:endParaRPr b="0" i="0" sz="1600" u="none" cap="none" strike="noStrike">
              <a:solidFill>
                <a:schemeClr val="dk1"/>
              </a:solidFill>
              <a:latin typeface="Arial"/>
              <a:ea typeface="Arial"/>
              <a:cs typeface="Arial"/>
              <a:sym typeface="Arial"/>
            </a:endParaRPr>
          </a:p>
          <a:p>
            <a:pPr indent="-317500" lvl="0" marL="457200" marR="0" rtl="0" algn="l">
              <a:lnSpc>
                <a:spcPct val="100000"/>
              </a:lnSpc>
              <a:spcBef>
                <a:spcPts val="800"/>
              </a:spcBef>
              <a:spcAft>
                <a:spcPts val="1000"/>
              </a:spcAft>
              <a:buClr>
                <a:srgbClr val="595959"/>
              </a:buClr>
              <a:buSzPts val="1400"/>
              <a:buFont typeface="Lato"/>
              <a:buChar char="●"/>
            </a:pPr>
            <a:r>
              <a:rPr b="0" i="0" lang="en-US" sz="1600" u="none" cap="none" strike="noStrike">
                <a:solidFill>
                  <a:schemeClr val="dk1"/>
                </a:solidFill>
                <a:latin typeface="Arial"/>
                <a:ea typeface="Arial"/>
                <a:cs typeface="Arial"/>
                <a:sym typeface="Arial"/>
              </a:rPr>
              <a:t>Each component in the application pipeline is implemented as a serverless function and triggered by the events it listens to </a:t>
            </a:r>
            <a:endParaRPr b="0" i="0" sz="1600" u="none" cap="none" strike="noStrike">
              <a:solidFill>
                <a:schemeClr val="dk1"/>
              </a:solidFill>
              <a:latin typeface="Arial"/>
              <a:ea typeface="Arial"/>
              <a:cs typeface="Arial"/>
              <a:sym typeface="Arial"/>
            </a:endParaRPr>
          </a:p>
        </p:txBody>
      </p:sp>
      <p:sp>
        <p:nvSpPr>
          <p:cNvPr id="194" name="Google Shape;194;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195" name="Google Shape;195;p34"/>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2800"/>
              <a:t>Serverless and Docker-based </a:t>
            </a:r>
            <a:r>
              <a:rPr b="1" lang="en-US"/>
              <a:t>E</a:t>
            </a:r>
            <a:r>
              <a:rPr b="1" lang="en-US" sz="2800"/>
              <a:t>xecution </a:t>
            </a:r>
            <a:r>
              <a:rPr b="1" lang="en-US"/>
              <a:t>A</a:t>
            </a:r>
            <a:r>
              <a:rPr b="1" lang="en-US" sz="2800"/>
              <a:t>utomation</a:t>
            </a:r>
            <a:endParaRPr/>
          </a:p>
        </p:txBody>
      </p:sp>
      <p:pic>
        <p:nvPicPr>
          <p:cNvPr descr="A diagram of software processing&#10;&#10;Description automatically generated" id="196" name="Google Shape;196;p34"/>
          <p:cNvPicPr preferRelativeResize="0"/>
          <p:nvPr/>
        </p:nvPicPr>
        <p:blipFill rotWithShape="1">
          <a:blip r:embed="rId3">
            <a:alphaModFix/>
          </a:blip>
          <a:srcRect b="0" l="0" r="0" t="0"/>
          <a:stretch/>
        </p:blipFill>
        <p:spPr>
          <a:xfrm>
            <a:off x="3038329" y="1725346"/>
            <a:ext cx="5793971" cy="26649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nvSpPr>
        <p:spPr>
          <a:xfrm>
            <a:off x="311700" y="2674865"/>
            <a:ext cx="2281871" cy="1535093"/>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personal.ini </a:t>
            </a:r>
            <a:r>
              <a:rPr b="0" i="0" lang="en-US" sz="1400" u="none" cap="none" strike="noStrike">
                <a:solidFill>
                  <a:srgbClr val="000000"/>
                </a:solidFill>
                <a:latin typeface="Arial"/>
                <a:ea typeface="Arial"/>
                <a:cs typeface="Arial"/>
                <a:sym typeface="Arial"/>
              </a:rPr>
              <a:t>contains the cloud credential information: SSH key location and cloud credential info. </a:t>
            </a:r>
            <a:endParaRPr b="0" i="0" sz="1100" u="none" cap="none" strike="noStrike">
              <a:solidFill>
                <a:srgbClr val="000000"/>
              </a:solidFill>
              <a:latin typeface="Arial"/>
              <a:ea typeface="Arial"/>
              <a:cs typeface="Arial"/>
              <a:sym typeface="Arial"/>
            </a:endParaRPr>
          </a:p>
        </p:txBody>
      </p:sp>
      <p:sp>
        <p:nvSpPr>
          <p:cNvPr id="202" name="Google Shape;202;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203" name="Google Shape;203;p35"/>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2800"/>
              <a:t>Metadata for Cloud based Reproducibility</a:t>
            </a:r>
            <a:endParaRPr/>
          </a:p>
        </p:txBody>
      </p:sp>
      <p:pic>
        <p:nvPicPr>
          <p:cNvPr descr="A diagram of a program&#10;&#10;Description automatically generated" id="204" name="Google Shape;204;p35"/>
          <p:cNvPicPr preferRelativeResize="0"/>
          <p:nvPr/>
        </p:nvPicPr>
        <p:blipFill rotWithShape="1">
          <a:blip r:embed="rId3">
            <a:alphaModFix/>
          </a:blip>
          <a:srcRect b="0" l="0" r="0" t="0"/>
          <a:stretch/>
        </p:blipFill>
        <p:spPr>
          <a:xfrm>
            <a:off x="2593571" y="2827419"/>
            <a:ext cx="6427587" cy="1835798"/>
          </a:xfrm>
          <a:prstGeom prst="rect">
            <a:avLst/>
          </a:prstGeom>
          <a:noFill/>
          <a:ln>
            <a:noFill/>
          </a:ln>
        </p:spPr>
      </p:pic>
      <p:sp>
        <p:nvSpPr>
          <p:cNvPr id="205" name="Google Shape;205;p35"/>
          <p:cNvSpPr txBox="1"/>
          <p:nvPr/>
        </p:nvSpPr>
        <p:spPr>
          <a:xfrm>
            <a:off x="459019" y="1301488"/>
            <a:ext cx="828778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To avoid learning specific specifications and templates for specific clouds, we extract minimal information a user has to provide for application execution or reproduction. </a:t>
            </a:r>
            <a:endParaRPr/>
          </a:p>
        </p:txBody>
      </p:sp>
      <p:sp>
        <p:nvSpPr>
          <p:cNvPr id="206" name="Google Shape;206;p35"/>
          <p:cNvSpPr txBox="1"/>
          <p:nvPr/>
        </p:nvSpPr>
        <p:spPr>
          <a:xfrm>
            <a:off x="311700" y="1850328"/>
            <a:ext cx="8075842" cy="116955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resources.ini </a:t>
            </a:r>
            <a:r>
              <a:rPr b="0" i="0" lang="en-US" sz="1400" u="none" cap="none" strike="noStrike">
                <a:solidFill>
                  <a:srgbClr val="000000"/>
                </a:solidFill>
                <a:latin typeface="Arial"/>
                <a:ea typeface="Arial"/>
                <a:cs typeface="Arial"/>
                <a:sym typeface="Arial"/>
              </a:rPr>
              <a:t>stores hardware and software resources information: virtual machine type, virtual instance number, docker image and big data engine; </a:t>
            </a:r>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application.ini </a:t>
            </a:r>
            <a:r>
              <a:rPr b="0" i="0" lang="en-US" sz="1400" u="none" cap="none" strike="noStrike">
                <a:solidFill>
                  <a:srgbClr val="000000"/>
                </a:solidFill>
                <a:latin typeface="Arial"/>
                <a:ea typeface="Arial"/>
                <a:cs typeface="Arial"/>
                <a:sym typeface="Arial"/>
              </a:rPr>
              <a:t>records the program URI of the application, program arguments, and input dataset URIs of the program; </a:t>
            </a:r>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