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1"/>
  </p:notesMasterIdLst>
  <p:sldIdLst>
    <p:sldId id="256" r:id="rId2"/>
    <p:sldId id="259" r:id="rId3"/>
    <p:sldId id="302" r:id="rId4"/>
    <p:sldId id="313" r:id="rId5"/>
    <p:sldId id="303" r:id="rId6"/>
    <p:sldId id="314" r:id="rId7"/>
    <p:sldId id="315" r:id="rId8"/>
    <p:sldId id="316" r:id="rId9"/>
    <p:sldId id="317" r:id="rId10"/>
    <p:sldId id="318" r:id="rId11"/>
    <p:sldId id="304" r:id="rId12"/>
    <p:sldId id="275" r:id="rId13"/>
    <p:sldId id="261" r:id="rId14"/>
    <p:sldId id="306" r:id="rId15"/>
    <p:sldId id="300" r:id="rId16"/>
    <p:sldId id="274" r:id="rId17"/>
    <p:sldId id="276" r:id="rId18"/>
    <p:sldId id="279" r:id="rId19"/>
    <p:sldId id="319" r:id="rId20"/>
    <p:sldId id="320" r:id="rId21"/>
    <p:sldId id="282" r:id="rId22"/>
    <p:sldId id="311" r:id="rId23"/>
    <p:sldId id="298" r:id="rId24"/>
    <p:sldId id="322" r:id="rId25"/>
    <p:sldId id="308" r:id="rId26"/>
    <p:sldId id="321" r:id="rId27"/>
    <p:sldId id="283" r:id="rId28"/>
    <p:sldId id="296" r:id="rId29"/>
    <p:sldId id="266" r:id="rId3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EEE"/>
    <a:srgbClr val="F7FBFF"/>
    <a:srgbClr val="6CAED6"/>
    <a:srgbClr val="E4EFF9"/>
    <a:srgbClr val="CADEF0"/>
    <a:srgbClr val="D8E7F5"/>
    <a:srgbClr val="08458A"/>
    <a:srgbClr val="DFEBF7"/>
    <a:srgbClr val="08306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33CEB0-7F8E-4FA4-A1AB-A7960B50ADFB}" v="409" dt="2024-04-09T11:44:43.7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2"/>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wn, Joshua" userId="d647e674-9a9a-4d50-8a2c-800823251c69" providerId="ADAL" clId="{5F33CEB0-7F8E-4FA4-A1AB-A7960B50ADFB}"/>
    <pc:docChg chg="undo custSel addSld delSld modSld sldOrd addMainMaster delMainMaster modMainMaster">
      <pc:chgData name="Brown, Joshua" userId="d647e674-9a9a-4d50-8a2c-800823251c69" providerId="ADAL" clId="{5F33CEB0-7F8E-4FA4-A1AB-A7960B50ADFB}" dt="2024-04-13T11:12:49.164" v="11066" actId="20577"/>
      <pc:docMkLst>
        <pc:docMk/>
      </pc:docMkLst>
      <pc:sldChg chg="modSp del mod">
        <pc:chgData name="Brown, Joshua" userId="d647e674-9a9a-4d50-8a2c-800823251c69" providerId="ADAL" clId="{5F33CEB0-7F8E-4FA4-A1AB-A7960B50ADFB}" dt="2024-04-13T11:00:25.693" v="11033" actId="20577"/>
        <pc:sldMkLst>
          <pc:docMk/>
          <pc:sldMk cId="4245085068" sldId="256"/>
        </pc:sldMkLst>
        <pc:spChg chg="mod">
          <ac:chgData name="Brown, Joshua" userId="d647e674-9a9a-4d50-8a2c-800823251c69" providerId="ADAL" clId="{5F33CEB0-7F8E-4FA4-A1AB-A7960B50ADFB}" dt="2024-04-02T19:52:47.875" v="10524" actId="122"/>
          <ac:spMkLst>
            <pc:docMk/>
            <pc:sldMk cId="4245085068" sldId="256"/>
            <ac:spMk id="2" creationId="{128A5E0E-E1BC-6443-BFDD-97587F5A1EED}"/>
          </ac:spMkLst>
        </pc:spChg>
        <pc:spChg chg="mod">
          <ac:chgData name="Brown, Joshua" userId="d647e674-9a9a-4d50-8a2c-800823251c69" providerId="ADAL" clId="{5F33CEB0-7F8E-4FA4-A1AB-A7960B50ADFB}" dt="2024-04-13T11:00:25.693" v="11033" actId="20577"/>
          <ac:spMkLst>
            <pc:docMk/>
            <pc:sldMk cId="4245085068" sldId="256"/>
            <ac:spMk id="3" creationId="{B7AD1A7A-E16F-5944-A965-98DF4DFF6F7C}"/>
          </ac:spMkLst>
        </pc:spChg>
      </pc:sldChg>
      <pc:sldChg chg="addSp delSp modSp add del mod ord modNotes">
        <pc:chgData name="Brown, Joshua" userId="d647e674-9a9a-4d50-8a2c-800823251c69" providerId="ADAL" clId="{5F33CEB0-7F8E-4FA4-A1AB-A7960B50ADFB}" dt="2024-04-03T13:58:41.211" v="10566" actId="47"/>
        <pc:sldMkLst>
          <pc:docMk/>
          <pc:sldMk cId="0" sldId="257"/>
        </pc:sldMkLst>
        <pc:spChg chg="mod">
          <ac:chgData name="Brown, Joshua" userId="d647e674-9a9a-4d50-8a2c-800823251c69" providerId="ADAL" clId="{5F33CEB0-7F8E-4FA4-A1AB-A7960B50ADFB}" dt="2024-04-01T18:53:05.414" v="6886"/>
          <ac:spMkLst>
            <pc:docMk/>
            <pc:sldMk cId="0" sldId="257"/>
            <ac:spMk id="3" creationId="{2DA8FBA0-7D03-97BA-EC77-732C07A1E07E}"/>
          </ac:spMkLst>
        </pc:spChg>
        <pc:spChg chg="mod">
          <ac:chgData name="Brown, Joshua" userId="d647e674-9a9a-4d50-8a2c-800823251c69" providerId="ADAL" clId="{5F33CEB0-7F8E-4FA4-A1AB-A7960B50ADFB}" dt="2024-04-01T18:53:05.414" v="6886"/>
          <ac:spMkLst>
            <pc:docMk/>
            <pc:sldMk cId="0" sldId="257"/>
            <ac:spMk id="5" creationId="{63B465EC-7D0B-5801-1672-51BB4D5CB10F}"/>
          </ac:spMkLst>
        </pc:spChg>
        <pc:spChg chg="mod">
          <ac:chgData name="Brown, Joshua" userId="d647e674-9a9a-4d50-8a2c-800823251c69" providerId="ADAL" clId="{5F33CEB0-7F8E-4FA4-A1AB-A7960B50ADFB}" dt="2024-04-01T18:53:05.414" v="6886"/>
          <ac:spMkLst>
            <pc:docMk/>
            <pc:sldMk cId="0" sldId="257"/>
            <ac:spMk id="6" creationId="{7A220F2F-E28E-0E0F-987B-CE2C8E58A512}"/>
          </ac:spMkLst>
        </pc:spChg>
        <pc:spChg chg="mod">
          <ac:chgData name="Brown, Joshua" userId="d647e674-9a9a-4d50-8a2c-800823251c69" providerId="ADAL" clId="{5F33CEB0-7F8E-4FA4-A1AB-A7960B50ADFB}" dt="2024-04-01T18:53:05.414" v="6886"/>
          <ac:spMkLst>
            <pc:docMk/>
            <pc:sldMk cId="0" sldId="257"/>
            <ac:spMk id="7" creationId="{F13CF46F-CBEC-799C-98A6-86AC79F9C755}"/>
          </ac:spMkLst>
        </pc:spChg>
        <pc:spChg chg="mod">
          <ac:chgData name="Brown, Joshua" userId="d647e674-9a9a-4d50-8a2c-800823251c69" providerId="ADAL" clId="{5F33CEB0-7F8E-4FA4-A1AB-A7960B50ADFB}" dt="2024-04-01T18:53:05.414" v="6886"/>
          <ac:spMkLst>
            <pc:docMk/>
            <pc:sldMk cId="0" sldId="257"/>
            <ac:spMk id="8" creationId="{202BC6F5-2127-5621-FF50-F1CC78AB32DF}"/>
          </ac:spMkLst>
        </pc:spChg>
        <pc:spChg chg="mod">
          <ac:chgData name="Brown, Joshua" userId="d647e674-9a9a-4d50-8a2c-800823251c69" providerId="ADAL" clId="{5F33CEB0-7F8E-4FA4-A1AB-A7960B50ADFB}" dt="2024-04-01T18:53:05.414" v="6886"/>
          <ac:spMkLst>
            <pc:docMk/>
            <pc:sldMk cId="0" sldId="257"/>
            <ac:spMk id="9" creationId="{9BB4C9A8-DB52-97F4-5438-66A7B21DB28E}"/>
          </ac:spMkLst>
        </pc:spChg>
        <pc:spChg chg="mod">
          <ac:chgData name="Brown, Joshua" userId="d647e674-9a9a-4d50-8a2c-800823251c69" providerId="ADAL" clId="{5F33CEB0-7F8E-4FA4-A1AB-A7960B50ADFB}" dt="2024-04-01T18:53:05.414" v="6886"/>
          <ac:spMkLst>
            <pc:docMk/>
            <pc:sldMk cId="0" sldId="257"/>
            <ac:spMk id="10" creationId="{8196195E-B2DC-8BC3-D695-0DE9E918588E}"/>
          </ac:spMkLst>
        </pc:spChg>
        <pc:spChg chg="mod">
          <ac:chgData name="Brown, Joshua" userId="d647e674-9a9a-4d50-8a2c-800823251c69" providerId="ADAL" clId="{5F33CEB0-7F8E-4FA4-A1AB-A7960B50ADFB}" dt="2024-04-01T18:53:05.414" v="6886"/>
          <ac:spMkLst>
            <pc:docMk/>
            <pc:sldMk cId="0" sldId="257"/>
            <ac:spMk id="11" creationId="{99DD15E9-AB85-5414-FAB7-71EF3C892A49}"/>
          </ac:spMkLst>
        </pc:spChg>
        <pc:spChg chg="mod">
          <ac:chgData name="Brown, Joshua" userId="d647e674-9a9a-4d50-8a2c-800823251c69" providerId="ADAL" clId="{5F33CEB0-7F8E-4FA4-A1AB-A7960B50ADFB}" dt="2024-04-01T18:53:05.414" v="6886"/>
          <ac:spMkLst>
            <pc:docMk/>
            <pc:sldMk cId="0" sldId="257"/>
            <ac:spMk id="12" creationId="{D62A89DB-DD72-BC32-65D7-F9A52614D09F}"/>
          </ac:spMkLst>
        </pc:spChg>
        <pc:spChg chg="mod">
          <ac:chgData name="Brown, Joshua" userId="d647e674-9a9a-4d50-8a2c-800823251c69" providerId="ADAL" clId="{5F33CEB0-7F8E-4FA4-A1AB-A7960B50ADFB}" dt="2024-04-03T13:58:06.942" v="10561" actId="20577"/>
          <ac:spMkLst>
            <pc:docMk/>
            <pc:sldMk cId="0" sldId="257"/>
            <ac:spMk id="182" creationId="{00000000-0000-0000-0000-000000000000}"/>
          </ac:spMkLst>
        </pc:spChg>
        <pc:grpChg chg="add mod">
          <ac:chgData name="Brown, Joshua" userId="d647e674-9a9a-4d50-8a2c-800823251c69" providerId="ADAL" clId="{5F33CEB0-7F8E-4FA4-A1AB-A7960B50ADFB}" dt="2024-04-01T18:53:14.764" v="6888" actId="1076"/>
          <ac:grpSpMkLst>
            <pc:docMk/>
            <pc:sldMk cId="0" sldId="257"/>
            <ac:grpSpMk id="2" creationId="{13F04A3F-3CCE-C467-CADE-BE3CF9B106E5}"/>
          </ac:grpSpMkLst>
        </pc:grpChg>
        <pc:grpChg chg="del">
          <ac:chgData name="Brown, Joshua" userId="d647e674-9a9a-4d50-8a2c-800823251c69" providerId="ADAL" clId="{5F33CEB0-7F8E-4FA4-A1AB-A7960B50ADFB}" dt="2024-04-01T18:53:10.192" v="6887" actId="478"/>
          <ac:grpSpMkLst>
            <pc:docMk/>
            <pc:sldMk cId="0" sldId="257"/>
            <ac:grpSpMk id="183" creationId="{00000000-0000-0000-0000-000000000000}"/>
          </ac:grpSpMkLst>
        </pc:grpChg>
        <pc:picChg chg="mod">
          <ac:chgData name="Brown, Joshua" userId="d647e674-9a9a-4d50-8a2c-800823251c69" providerId="ADAL" clId="{5F33CEB0-7F8E-4FA4-A1AB-A7960B50ADFB}" dt="2024-04-01T18:53:05.414" v="6886"/>
          <ac:picMkLst>
            <pc:docMk/>
            <pc:sldMk cId="0" sldId="257"/>
            <ac:picMk id="18" creationId="{7B0F8840-AE7C-7BFA-E52C-F441E10613A9}"/>
          </ac:picMkLst>
        </pc:picChg>
        <pc:picChg chg="mod">
          <ac:chgData name="Brown, Joshua" userId="d647e674-9a9a-4d50-8a2c-800823251c69" providerId="ADAL" clId="{5F33CEB0-7F8E-4FA4-A1AB-A7960B50ADFB}" dt="2024-04-01T18:53:05.414" v="6886"/>
          <ac:picMkLst>
            <pc:docMk/>
            <pc:sldMk cId="0" sldId="257"/>
            <ac:picMk id="19" creationId="{975A50F9-180A-D0C7-9346-A037C4C869B0}"/>
          </ac:picMkLst>
        </pc:picChg>
        <pc:picChg chg="mod">
          <ac:chgData name="Brown, Joshua" userId="d647e674-9a9a-4d50-8a2c-800823251c69" providerId="ADAL" clId="{5F33CEB0-7F8E-4FA4-A1AB-A7960B50ADFB}" dt="2024-04-01T18:53:05.414" v="6886"/>
          <ac:picMkLst>
            <pc:docMk/>
            <pc:sldMk cId="0" sldId="257"/>
            <ac:picMk id="20" creationId="{726B91F6-8BA0-E6FD-AB55-3B5DE6A28035}"/>
          </ac:picMkLst>
        </pc:picChg>
        <pc:picChg chg="add mod">
          <ac:chgData name="Brown, Joshua" userId="d647e674-9a9a-4d50-8a2c-800823251c69" providerId="ADAL" clId="{5F33CEB0-7F8E-4FA4-A1AB-A7960B50ADFB}" dt="2024-04-01T18:53:20.038" v="6889" actId="1076"/>
          <ac:picMkLst>
            <pc:docMk/>
            <pc:sldMk cId="0" sldId="257"/>
            <ac:picMk id="21" creationId="{CAD411A8-59AE-9517-3257-20894070AC95}"/>
          </ac:picMkLst>
        </pc:picChg>
        <pc:cxnChg chg="mod">
          <ac:chgData name="Brown, Joshua" userId="d647e674-9a9a-4d50-8a2c-800823251c69" providerId="ADAL" clId="{5F33CEB0-7F8E-4FA4-A1AB-A7960B50ADFB}" dt="2024-04-01T18:53:05.414" v="6886"/>
          <ac:cxnSpMkLst>
            <pc:docMk/>
            <pc:sldMk cId="0" sldId="257"/>
            <ac:cxnSpMk id="4" creationId="{C5FFB3A5-E5EC-5291-5CE4-05199C5D4199}"/>
          </ac:cxnSpMkLst>
        </pc:cxnChg>
        <pc:cxnChg chg="mod">
          <ac:chgData name="Brown, Joshua" userId="d647e674-9a9a-4d50-8a2c-800823251c69" providerId="ADAL" clId="{5F33CEB0-7F8E-4FA4-A1AB-A7960B50ADFB}" dt="2024-04-01T18:53:05.414" v="6886"/>
          <ac:cxnSpMkLst>
            <pc:docMk/>
            <pc:sldMk cId="0" sldId="257"/>
            <ac:cxnSpMk id="13" creationId="{A4C57080-1E0C-367D-9DB3-73771B43F0B3}"/>
          </ac:cxnSpMkLst>
        </pc:cxnChg>
        <pc:cxnChg chg="mod">
          <ac:chgData name="Brown, Joshua" userId="d647e674-9a9a-4d50-8a2c-800823251c69" providerId="ADAL" clId="{5F33CEB0-7F8E-4FA4-A1AB-A7960B50ADFB}" dt="2024-04-01T18:53:05.414" v="6886"/>
          <ac:cxnSpMkLst>
            <pc:docMk/>
            <pc:sldMk cId="0" sldId="257"/>
            <ac:cxnSpMk id="14" creationId="{F6429880-6420-5A3C-2B6C-ECBFEF17629E}"/>
          </ac:cxnSpMkLst>
        </pc:cxnChg>
        <pc:cxnChg chg="mod">
          <ac:chgData name="Brown, Joshua" userId="d647e674-9a9a-4d50-8a2c-800823251c69" providerId="ADAL" clId="{5F33CEB0-7F8E-4FA4-A1AB-A7960B50ADFB}" dt="2024-04-01T18:53:05.414" v="6886"/>
          <ac:cxnSpMkLst>
            <pc:docMk/>
            <pc:sldMk cId="0" sldId="257"/>
            <ac:cxnSpMk id="15" creationId="{620D550D-CA39-1A80-2F98-A53419F7141A}"/>
          </ac:cxnSpMkLst>
        </pc:cxnChg>
        <pc:cxnChg chg="mod">
          <ac:chgData name="Brown, Joshua" userId="d647e674-9a9a-4d50-8a2c-800823251c69" providerId="ADAL" clId="{5F33CEB0-7F8E-4FA4-A1AB-A7960B50ADFB}" dt="2024-04-01T18:53:05.414" v="6886"/>
          <ac:cxnSpMkLst>
            <pc:docMk/>
            <pc:sldMk cId="0" sldId="257"/>
            <ac:cxnSpMk id="16" creationId="{FA19AE10-9086-E478-2335-8629FC8AC96A}"/>
          </ac:cxnSpMkLst>
        </pc:cxnChg>
        <pc:cxnChg chg="mod">
          <ac:chgData name="Brown, Joshua" userId="d647e674-9a9a-4d50-8a2c-800823251c69" providerId="ADAL" clId="{5F33CEB0-7F8E-4FA4-A1AB-A7960B50ADFB}" dt="2024-04-01T18:53:05.414" v="6886"/>
          <ac:cxnSpMkLst>
            <pc:docMk/>
            <pc:sldMk cId="0" sldId="257"/>
            <ac:cxnSpMk id="17" creationId="{825C0016-32A0-E1A1-F509-F45FDC3FF2B9}"/>
          </ac:cxnSpMkLst>
        </pc:cxnChg>
      </pc:sldChg>
      <pc:sldChg chg="del">
        <pc:chgData name="Brown, Joshua" userId="d647e674-9a9a-4d50-8a2c-800823251c69" providerId="ADAL" clId="{5F33CEB0-7F8E-4FA4-A1AB-A7960B50ADFB}" dt="2024-03-21T20:44:32.300" v="3908" actId="47"/>
        <pc:sldMkLst>
          <pc:docMk/>
          <pc:sldMk cId="2485091499" sldId="257"/>
        </pc:sldMkLst>
      </pc:sldChg>
      <pc:sldChg chg="delSp modSp del mod">
        <pc:chgData name="Brown, Joshua" userId="d647e674-9a9a-4d50-8a2c-800823251c69" providerId="ADAL" clId="{5F33CEB0-7F8E-4FA4-A1AB-A7960B50ADFB}" dt="2024-04-03T14:07:10.391" v="10741" actId="47"/>
        <pc:sldMkLst>
          <pc:docMk/>
          <pc:sldMk cId="0" sldId="258"/>
        </pc:sldMkLst>
        <pc:spChg chg="mod">
          <ac:chgData name="Brown, Joshua" userId="d647e674-9a9a-4d50-8a2c-800823251c69" providerId="ADAL" clId="{5F33CEB0-7F8E-4FA4-A1AB-A7960B50ADFB}" dt="2024-04-03T14:06:55.305" v="10737" actId="21"/>
          <ac:spMkLst>
            <pc:docMk/>
            <pc:sldMk cId="0" sldId="258"/>
            <ac:spMk id="190" creationId="{00000000-0000-0000-0000-000000000000}"/>
          </ac:spMkLst>
        </pc:spChg>
        <pc:picChg chg="del">
          <ac:chgData name="Brown, Joshua" userId="d647e674-9a9a-4d50-8a2c-800823251c69" providerId="ADAL" clId="{5F33CEB0-7F8E-4FA4-A1AB-A7960B50ADFB}" dt="2024-04-03T14:07:06.419" v="10739" actId="21"/>
          <ac:picMkLst>
            <pc:docMk/>
            <pc:sldMk cId="0" sldId="258"/>
            <ac:picMk id="191" creationId="{00000000-0000-0000-0000-000000000000}"/>
          </ac:picMkLst>
        </pc:picChg>
      </pc:sldChg>
      <pc:sldChg chg="addSp delSp modSp del mod modNotesTx">
        <pc:chgData name="Brown, Joshua" userId="d647e674-9a9a-4d50-8a2c-800823251c69" providerId="ADAL" clId="{5F33CEB0-7F8E-4FA4-A1AB-A7960B50ADFB}" dt="2024-03-21T20:44:17.455" v="3905" actId="47"/>
        <pc:sldMkLst>
          <pc:docMk/>
          <pc:sldMk cId="3098830540" sldId="258"/>
        </pc:sldMkLst>
        <pc:spChg chg="mod">
          <ac:chgData name="Brown, Joshua" userId="d647e674-9a9a-4d50-8a2c-800823251c69" providerId="ADAL" clId="{5F33CEB0-7F8E-4FA4-A1AB-A7960B50ADFB}" dt="2024-03-21T15:48:03.646" v="1420" actId="20577"/>
          <ac:spMkLst>
            <pc:docMk/>
            <pc:sldMk cId="3098830540" sldId="258"/>
            <ac:spMk id="2" creationId="{7B767198-DD01-98CC-2144-68E0DAF101E8}"/>
          </ac:spMkLst>
        </pc:spChg>
        <pc:spChg chg="del">
          <ac:chgData name="Brown, Joshua" userId="d647e674-9a9a-4d50-8a2c-800823251c69" providerId="ADAL" clId="{5F33CEB0-7F8E-4FA4-A1AB-A7960B50ADFB}" dt="2024-03-21T14:15:58.618" v="900" actId="478"/>
          <ac:spMkLst>
            <pc:docMk/>
            <pc:sldMk cId="3098830540" sldId="258"/>
            <ac:spMk id="4" creationId="{8A5EABEE-9826-996C-2F0A-5A2DA24DC45F}"/>
          </ac:spMkLst>
        </pc:spChg>
        <pc:spChg chg="del">
          <ac:chgData name="Brown, Joshua" userId="d647e674-9a9a-4d50-8a2c-800823251c69" providerId="ADAL" clId="{5F33CEB0-7F8E-4FA4-A1AB-A7960B50ADFB}" dt="2024-03-21T14:16:08.025" v="903" actId="478"/>
          <ac:spMkLst>
            <pc:docMk/>
            <pc:sldMk cId="3098830540" sldId="258"/>
            <ac:spMk id="5" creationId="{3D9BB22B-4984-6FE1-5DA3-71AAC11A795F}"/>
          </ac:spMkLst>
        </pc:spChg>
        <pc:spChg chg="mod">
          <ac:chgData name="Brown, Joshua" userId="d647e674-9a9a-4d50-8a2c-800823251c69" providerId="ADAL" clId="{5F33CEB0-7F8E-4FA4-A1AB-A7960B50ADFB}" dt="2024-03-21T15:40:00.562" v="1325" actId="1076"/>
          <ac:spMkLst>
            <pc:docMk/>
            <pc:sldMk cId="3098830540" sldId="258"/>
            <ac:spMk id="6" creationId="{5A452EA1-77FE-AD29-C07C-F1AF2DEAE979}"/>
          </ac:spMkLst>
        </pc:spChg>
        <pc:spChg chg="mod">
          <ac:chgData name="Brown, Joshua" userId="d647e674-9a9a-4d50-8a2c-800823251c69" providerId="ADAL" clId="{5F33CEB0-7F8E-4FA4-A1AB-A7960B50ADFB}" dt="2024-03-21T15:39:11.210" v="1311" actId="1076"/>
          <ac:spMkLst>
            <pc:docMk/>
            <pc:sldMk cId="3098830540" sldId="258"/>
            <ac:spMk id="7" creationId="{0007B01C-44F3-EF01-C6A6-38569847CC31}"/>
          </ac:spMkLst>
        </pc:spChg>
        <pc:spChg chg="mod">
          <ac:chgData name="Brown, Joshua" userId="d647e674-9a9a-4d50-8a2c-800823251c69" providerId="ADAL" clId="{5F33CEB0-7F8E-4FA4-A1AB-A7960B50ADFB}" dt="2024-03-21T13:33:01.973" v="503"/>
          <ac:spMkLst>
            <pc:docMk/>
            <pc:sldMk cId="3098830540" sldId="258"/>
            <ac:spMk id="8" creationId="{61E8EDB4-63E1-051B-8418-CA130784BEC7}"/>
          </ac:spMkLst>
        </pc:spChg>
        <pc:spChg chg="del">
          <ac:chgData name="Brown, Joshua" userId="d647e674-9a9a-4d50-8a2c-800823251c69" providerId="ADAL" clId="{5F33CEB0-7F8E-4FA4-A1AB-A7960B50ADFB}" dt="2024-03-21T14:20:11.454" v="997" actId="478"/>
          <ac:spMkLst>
            <pc:docMk/>
            <pc:sldMk cId="3098830540" sldId="258"/>
            <ac:spMk id="9" creationId="{1CD4FE69-F65A-FBF8-AD90-E5158D1C0449}"/>
          </ac:spMkLst>
        </pc:spChg>
        <pc:spChg chg="del">
          <ac:chgData name="Brown, Joshua" userId="d647e674-9a9a-4d50-8a2c-800823251c69" providerId="ADAL" clId="{5F33CEB0-7F8E-4FA4-A1AB-A7960B50ADFB}" dt="2024-03-21T14:18:41.190" v="963" actId="478"/>
          <ac:spMkLst>
            <pc:docMk/>
            <pc:sldMk cId="3098830540" sldId="258"/>
            <ac:spMk id="10" creationId="{1D48D7D2-C4E3-5CE7-1582-216E40597D33}"/>
          </ac:spMkLst>
        </pc:spChg>
        <pc:spChg chg="del">
          <ac:chgData name="Brown, Joshua" userId="d647e674-9a9a-4d50-8a2c-800823251c69" providerId="ADAL" clId="{5F33CEB0-7F8E-4FA4-A1AB-A7960B50ADFB}" dt="2024-03-21T14:18:40.247" v="962" actId="478"/>
          <ac:spMkLst>
            <pc:docMk/>
            <pc:sldMk cId="3098830540" sldId="258"/>
            <ac:spMk id="11" creationId="{E6A518BA-2D54-A753-EFBE-B0BBB24FF1D8}"/>
          </ac:spMkLst>
        </pc:spChg>
        <pc:spChg chg="del">
          <ac:chgData name="Brown, Joshua" userId="d647e674-9a9a-4d50-8a2c-800823251c69" providerId="ADAL" clId="{5F33CEB0-7F8E-4FA4-A1AB-A7960B50ADFB}" dt="2024-03-21T14:18:39.282" v="961" actId="478"/>
          <ac:spMkLst>
            <pc:docMk/>
            <pc:sldMk cId="3098830540" sldId="258"/>
            <ac:spMk id="12" creationId="{575FB265-FC93-CCC9-50EA-DBCC6832B267}"/>
          </ac:spMkLst>
        </pc:spChg>
        <pc:spChg chg="del">
          <ac:chgData name="Brown, Joshua" userId="d647e674-9a9a-4d50-8a2c-800823251c69" providerId="ADAL" clId="{5F33CEB0-7F8E-4FA4-A1AB-A7960B50ADFB}" dt="2024-03-21T14:19:13.654" v="974" actId="478"/>
          <ac:spMkLst>
            <pc:docMk/>
            <pc:sldMk cId="3098830540" sldId="258"/>
            <ac:spMk id="13" creationId="{16D46D4F-A223-AC73-6A6C-C094E0AE9432}"/>
          </ac:spMkLst>
        </pc:spChg>
        <pc:spChg chg="mod">
          <ac:chgData name="Brown, Joshua" userId="d647e674-9a9a-4d50-8a2c-800823251c69" providerId="ADAL" clId="{5F33CEB0-7F8E-4FA4-A1AB-A7960B50ADFB}" dt="2024-03-21T15:46:54.628" v="1402" actId="1076"/>
          <ac:spMkLst>
            <pc:docMk/>
            <pc:sldMk cId="3098830540" sldId="258"/>
            <ac:spMk id="15" creationId="{8CDFD597-2984-1861-0125-01DE2BF6BD99}"/>
          </ac:spMkLst>
        </pc:spChg>
        <pc:spChg chg="del mod">
          <ac:chgData name="Brown, Joshua" userId="d647e674-9a9a-4d50-8a2c-800823251c69" providerId="ADAL" clId="{5F33CEB0-7F8E-4FA4-A1AB-A7960B50ADFB}" dt="2024-03-21T14:18:10.530" v="960" actId="478"/>
          <ac:spMkLst>
            <pc:docMk/>
            <pc:sldMk cId="3098830540" sldId="258"/>
            <ac:spMk id="16" creationId="{B20DD36C-0D23-E79F-7124-B5936626532A}"/>
          </ac:spMkLst>
        </pc:spChg>
        <pc:spChg chg="del">
          <ac:chgData name="Brown, Joshua" userId="d647e674-9a9a-4d50-8a2c-800823251c69" providerId="ADAL" clId="{5F33CEB0-7F8E-4FA4-A1AB-A7960B50ADFB}" dt="2024-03-21T15:21:43.448" v="1091" actId="478"/>
          <ac:spMkLst>
            <pc:docMk/>
            <pc:sldMk cId="3098830540" sldId="258"/>
            <ac:spMk id="17" creationId="{CA6F8861-79C6-72A8-F646-32A66D8F5346}"/>
          </ac:spMkLst>
        </pc:spChg>
        <pc:spChg chg="del">
          <ac:chgData name="Brown, Joshua" userId="d647e674-9a9a-4d50-8a2c-800823251c69" providerId="ADAL" clId="{5F33CEB0-7F8E-4FA4-A1AB-A7960B50ADFB}" dt="2024-03-21T15:21:42.622" v="1090" actId="478"/>
          <ac:spMkLst>
            <pc:docMk/>
            <pc:sldMk cId="3098830540" sldId="258"/>
            <ac:spMk id="18" creationId="{3B19C2F3-6B21-6000-FFF3-DD4959812DBA}"/>
          </ac:spMkLst>
        </pc:spChg>
        <pc:spChg chg="mod">
          <ac:chgData name="Brown, Joshua" userId="d647e674-9a9a-4d50-8a2c-800823251c69" providerId="ADAL" clId="{5F33CEB0-7F8E-4FA4-A1AB-A7960B50ADFB}" dt="2024-03-21T13:33:14.987" v="505"/>
          <ac:spMkLst>
            <pc:docMk/>
            <pc:sldMk cId="3098830540" sldId="258"/>
            <ac:spMk id="32" creationId="{9C8D1CC6-7833-FA35-89E7-8A7A776BB159}"/>
          </ac:spMkLst>
        </pc:spChg>
        <pc:spChg chg="mod">
          <ac:chgData name="Brown, Joshua" userId="d647e674-9a9a-4d50-8a2c-800823251c69" providerId="ADAL" clId="{5F33CEB0-7F8E-4FA4-A1AB-A7960B50ADFB}" dt="2024-03-21T13:33:14.987" v="505"/>
          <ac:spMkLst>
            <pc:docMk/>
            <pc:sldMk cId="3098830540" sldId="258"/>
            <ac:spMk id="34" creationId="{6AB2157F-3EA5-EC5D-BD21-FFE53B065E6D}"/>
          </ac:spMkLst>
        </pc:spChg>
        <pc:spChg chg="mod">
          <ac:chgData name="Brown, Joshua" userId="d647e674-9a9a-4d50-8a2c-800823251c69" providerId="ADAL" clId="{5F33CEB0-7F8E-4FA4-A1AB-A7960B50ADFB}" dt="2024-03-21T13:33:14.987" v="505"/>
          <ac:spMkLst>
            <pc:docMk/>
            <pc:sldMk cId="3098830540" sldId="258"/>
            <ac:spMk id="35" creationId="{731791F2-9CA2-53F0-D036-7A53366C417D}"/>
          </ac:spMkLst>
        </pc:spChg>
        <pc:spChg chg="mod">
          <ac:chgData name="Brown, Joshua" userId="d647e674-9a9a-4d50-8a2c-800823251c69" providerId="ADAL" clId="{5F33CEB0-7F8E-4FA4-A1AB-A7960B50ADFB}" dt="2024-03-21T13:33:14.987" v="505"/>
          <ac:spMkLst>
            <pc:docMk/>
            <pc:sldMk cId="3098830540" sldId="258"/>
            <ac:spMk id="37" creationId="{61782212-F888-6E21-3EF5-06A845D653B6}"/>
          </ac:spMkLst>
        </pc:spChg>
        <pc:spChg chg="mod">
          <ac:chgData name="Brown, Joshua" userId="d647e674-9a9a-4d50-8a2c-800823251c69" providerId="ADAL" clId="{5F33CEB0-7F8E-4FA4-A1AB-A7960B50ADFB}" dt="2024-03-21T13:45:05.461" v="569"/>
          <ac:spMkLst>
            <pc:docMk/>
            <pc:sldMk cId="3098830540" sldId="258"/>
            <ac:spMk id="53" creationId="{22BAAEAC-CA05-6EAF-AE5C-2188E7682ED7}"/>
          </ac:spMkLst>
        </pc:spChg>
        <pc:spChg chg="mod">
          <ac:chgData name="Brown, Joshua" userId="d647e674-9a9a-4d50-8a2c-800823251c69" providerId="ADAL" clId="{5F33CEB0-7F8E-4FA4-A1AB-A7960B50ADFB}" dt="2024-03-21T13:45:05.461" v="569"/>
          <ac:spMkLst>
            <pc:docMk/>
            <pc:sldMk cId="3098830540" sldId="258"/>
            <ac:spMk id="54" creationId="{027347F4-5CC9-BB52-B0A7-9ABF8E44B927}"/>
          </ac:spMkLst>
        </pc:spChg>
        <pc:spChg chg="mod">
          <ac:chgData name="Brown, Joshua" userId="d647e674-9a9a-4d50-8a2c-800823251c69" providerId="ADAL" clId="{5F33CEB0-7F8E-4FA4-A1AB-A7960B50ADFB}" dt="2024-03-21T13:48:06.565" v="610"/>
          <ac:spMkLst>
            <pc:docMk/>
            <pc:sldMk cId="3098830540" sldId="258"/>
            <ac:spMk id="56" creationId="{9FF1DDF7-1EAE-C34A-9834-1A7BDF61DCB3}"/>
          </ac:spMkLst>
        </pc:spChg>
        <pc:spChg chg="mod">
          <ac:chgData name="Brown, Joshua" userId="d647e674-9a9a-4d50-8a2c-800823251c69" providerId="ADAL" clId="{5F33CEB0-7F8E-4FA4-A1AB-A7960B50ADFB}" dt="2024-03-21T13:48:06.565" v="610"/>
          <ac:spMkLst>
            <pc:docMk/>
            <pc:sldMk cId="3098830540" sldId="258"/>
            <ac:spMk id="57" creationId="{9226FDBC-20BF-5761-CD72-E356724D8EDB}"/>
          </ac:spMkLst>
        </pc:spChg>
        <pc:spChg chg="mod">
          <ac:chgData name="Brown, Joshua" userId="d647e674-9a9a-4d50-8a2c-800823251c69" providerId="ADAL" clId="{5F33CEB0-7F8E-4FA4-A1AB-A7960B50ADFB}" dt="2024-03-21T13:48:06.565" v="610"/>
          <ac:spMkLst>
            <pc:docMk/>
            <pc:sldMk cId="3098830540" sldId="258"/>
            <ac:spMk id="59" creationId="{FCBFF29B-8E73-A388-9DD6-9067284503A7}"/>
          </ac:spMkLst>
        </pc:spChg>
        <pc:spChg chg="mod">
          <ac:chgData name="Brown, Joshua" userId="d647e674-9a9a-4d50-8a2c-800823251c69" providerId="ADAL" clId="{5F33CEB0-7F8E-4FA4-A1AB-A7960B50ADFB}" dt="2024-03-21T13:48:06.565" v="610"/>
          <ac:spMkLst>
            <pc:docMk/>
            <pc:sldMk cId="3098830540" sldId="258"/>
            <ac:spMk id="60" creationId="{52601C02-4782-26C3-C8C9-6BCED4DE091C}"/>
          </ac:spMkLst>
        </pc:spChg>
        <pc:spChg chg="mod">
          <ac:chgData name="Brown, Joshua" userId="d647e674-9a9a-4d50-8a2c-800823251c69" providerId="ADAL" clId="{5F33CEB0-7F8E-4FA4-A1AB-A7960B50ADFB}" dt="2024-03-21T13:48:26.701" v="614"/>
          <ac:spMkLst>
            <pc:docMk/>
            <pc:sldMk cId="3098830540" sldId="258"/>
            <ac:spMk id="73" creationId="{A7D1C596-8A4B-F8F9-F573-AFD2350CC3A9}"/>
          </ac:spMkLst>
        </pc:spChg>
        <pc:spChg chg="mod">
          <ac:chgData name="Brown, Joshua" userId="d647e674-9a9a-4d50-8a2c-800823251c69" providerId="ADAL" clId="{5F33CEB0-7F8E-4FA4-A1AB-A7960B50ADFB}" dt="2024-03-21T13:48:26.701" v="614"/>
          <ac:spMkLst>
            <pc:docMk/>
            <pc:sldMk cId="3098830540" sldId="258"/>
            <ac:spMk id="74" creationId="{099B3714-A50B-2630-D6F2-99ED0CE652D7}"/>
          </ac:spMkLst>
        </pc:spChg>
        <pc:spChg chg="mod">
          <ac:chgData name="Brown, Joshua" userId="d647e674-9a9a-4d50-8a2c-800823251c69" providerId="ADAL" clId="{5F33CEB0-7F8E-4FA4-A1AB-A7960B50ADFB}" dt="2024-03-21T13:48:30.469" v="616"/>
          <ac:spMkLst>
            <pc:docMk/>
            <pc:sldMk cId="3098830540" sldId="258"/>
            <ac:spMk id="82" creationId="{AF3C9D93-699C-3F37-77F8-E8A2E50C3B83}"/>
          </ac:spMkLst>
        </pc:spChg>
        <pc:spChg chg="mod">
          <ac:chgData name="Brown, Joshua" userId="d647e674-9a9a-4d50-8a2c-800823251c69" providerId="ADAL" clId="{5F33CEB0-7F8E-4FA4-A1AB-A7960B50ADFB}" dt="2024-03-21T13:48:30.469" v="616"/>
          <ac:spMkLst>
            <pc:docMk/>
            <pc:sldMk cId="3098830540" sldId="258"/>
            <ac:spMk id="83" creationId="{DD0710E0-867B-4C08-D4B9-28AA5E20DA87}"/>
          </ac:spMkLst>
        </pc:spChg>
        <pc:spChg chg="mod">
          <ac:chgData name="Brown, Joshua" userId="d647e674-9a9a-4d50-8a2c-800823251c69" providerId="ADAL" clId="{5F33CEB0-7F8E-4FA4-A1AB-A7960B50ADFB}" dt="2024-03-21T14:10:35.315" v="868"/>
          <ac:spMkLst>
            <pc:docMk/>
            <pc:sldMk cId="3098830540" sldId="258"/>
            <ac:spMk id="89" creationId="{39664FF9-2A44-CE26-C950-B22F708A2B0B}"/>
          </ac:spMkLst>
        </pc:spChg>
        <pc:spChg chg="mod">
          <ac:chgData name="Brown, Joshua" userId="d647e674-9a9a-4d50-8a2c-800823251c69" providerId="ADAL" clId="{5F33CEB0-7F8E-4FA4-A1AB-A7960B50ADFB}" dt="2024-03-21T14:10:35.315" v="868"/>
          <ac:spMkLst>
            <pc:docMk/>
            <pc:sldMk cId="3098830540" sldId="258"/>
            <ac:spMk id="90" creationId="{34EAB107-B6FC-7D97-BC3C-334AE6FA6B9D}"/>
          </ac:spMkLst>
        </pc:spChg>
        <pc:spChg chg="mod">
          <ac:chgData name="Brown, Joshua" userId="d647e674-9a9a-4d50-8a2c-800823251c69" providerId="ADAL" clId="{5F33CEB0-7F8E-4FA4-A1AB-A7960B50ADFB}" dt="2024-03-21T14:10:35.315" v="868"/>
          <ac:spMkLst>
            <pc:docMk/>
            <pc:sldMk cId="3098830540" sldId="258"/>
            <ac:spMk id="91" creationId="{1AB3C20D-55A0-08FA-2869-DE98D7BBE363}"/>
          </ac:spMkLst>
        </pc:spChg>
        <pc:spChg chg="mod">
          <ac:chgData name="Brown, Joshua" userId="d647e674-9a9a-4d50-8a2c-800823251c69" providerId="ADAL" clId="{5F33CEB0-7F8E-4FA4-A1AB-A7960B50ADFB}" dt="2024-03-21T14:10:35.315" v="868"/>
          <ac:spMkLst>
            <pc:docMk/>
            <pc:sldMk cId="3098830540" sldId="258"/>
            <ac:spMk id="92" creationId="{B4E9FD48-168B-8B88-5624-7BEF76BEC8DA}"/>
          </ac:spMkLst>
        </pc:spChg>
        <pc:spChg chg="mod">
          <ac:chgData name="Brown, Joshua" userId="d647e674-9a9a-4d50-8a2c-800823251c69" providerId="ADAL" clId="{5F33CEB0-7F8E-4FA4-A1AB-A7960B50ADFB}" dt="2024-03-21T14:10:35.315" v="868"/>
          <ac:spMkLst>
            <pc:docMk/>
            <pc:sldMk cId="3098830540" sldId="258"/>
            <ac:spMk id="93" creationId="{E06A78E7-E902-0CBB-3696-0CC714E5007D}"/>
          </ac:spMkLst>
        </pc:spChg>
        <pc:spChg chg="mod">
          <ac:chgData name="Brown, Joshua" userId="d647e674-9a9a-4d50-8a2c-800823251c69" providerId="ADAL" clId="{5F33CEB0-7F8E-4FA4-A1AB-A7960B50ADFB}" dt="2024-03-21T14:10:35.315" v="868"/>
          <ac:spMkLst>
            <pc:docMk/>
            <pc:sldMk cId="3098830540" sldId="258"/>
            <ac:spMk id="94" creationId="{9F7FE7AF-3DFF-7EAF-B6D7-1F45E16216D5}"/>
          </ac:spMkLst>
        </pc:spChg>
        <pc:spChg chg="mod">
          <ac:chgData name="Brown, Joshua" userId="d647e674-9a9a-4d50-8a2c-800823251c69" providerId="ADAL" clId="{5F33CEB0-7F8E-4FA4-A1AB-A7960B50ADFB}" dt="2024-03-21T14:10:35.315" v="868"/>
          <ac:spMkLst>
            <pc:docMk/>
            <pc:sldMk cId="3098830540" sldId="258"/>
            <ac:spMk id="95" creationId="{699860BB-D4D6-8795-F8A1-83ED276424C2}"/>
          </ac:spMkLst>
        </pc:spChg>
        <pc:spChg chg="mod">
          <ac:chgData name="Brown, Joshua" userId="d647e674-9a9a-4d50-8a2c-800823251c69" providerId="ADAL" clId="{5F33CEB0-7F8E-4FA4-A1AB-A7960B50ADFB}" dt="2024-03-21T14:10:35.315" v="868"/>
          <ac:spMkLst>
            <pc:docMk/>
            <pc:sldMk cId="3098830540" sldId="258"/>
            <ac:spMk id="96" creationId="{8C78219B-223B-90C2-5BB8-500E6B97E69D}"/>
          </ac:spMkLst>
        </pc:spChg>
        <pc:spChg chg="mod">
          <ac:chgData name="Brown, Joshua" userId="d647e674-9a9a-4d50-8a2c-800823251c69" providerId="ADAL" clId="{5F33CEB0-7F8E-4FA4-A1AB-A7960B50ADFB}" dt="2024-03-21T14:10:35.315" v="868"/>
          <ac:spMkLst>
            <pc:docMk/>
            <pc:sldMk cId="3098830540" sldId="258"/>
            <ac:spMk id="97" creationId="{8E452D35-B4F4-18FD-22DD-C779E5B2A6F0}"/>
          </ac:spMkLst>
        </pc:spChg>
        <pc:spChg chg="mod">
          <ac:chgData name="Brown, Joshua" userId="d647e674-9a9a-4d50-8a2c-800823251c69" providerId="ADAL" clId="{5F33CEB0-7F8E-4FA4-A1AB-A7960B50ADFB}" dt="2024-03-21T14:10:35.315" v="868"/>
          <ac:spMkLst>
            <pc:docMk/>
            <pc:sldMk cId="3098830540" sldId="258"/>
            <ac:spMk id="98" creationId="{1D290A18-53BF-C8AF-5F27-1C6090BC5A57}"/>
          </ac:spMkLst>
        </pc:spChg>
        <pc:spChg chg="mod">
          <ac:chgData name="Brown, Joshua" userId="d647e674-9a9a-4d50-8a2c-800823251c69" providerId="ADAL" clId="{5F33CEB0-7F8E-4FA4-A1AB-A7960B50ADFB}" dt="2024-03-21T14:10:35.315" v="868"/>
          <ac:spMkLst>
            <pc:docMk/>
            <pc:sldMk cId="3098830540" sldId="258"/>
            <ac:spMk id="99" creationId="{CDEA92BA-C216-C7C3-22C5-A98F0434A871}"/>
          </ac:spMkLst>
        </pc:spChg>
        <pc:spChg chg="mod">
          <ac:chgData name="Brown, Joshua" userId="d647e674-9a9a-4d50-8a2c-800823251c69" providerId="ADAL" clId="{5F33CEB0-7F8E-4FA4-A1AB-A7960B50ADFB}" dt="2024-03-21T14:10:35.315" v="868"/>
          <ac:spMkLst>
            <pc:docMk/>
            <pc:sldMk cId="3098830540" sldId="258"/>
            <ac:spMk id="100" creationId="{AADAFAFE-85EB-5D51-61D7-30270374BDB9}"/>
          </ac:spMkLst>
        </pc:spChg>
        <pc:spChg chg="mod">
          <ac:chgData name="Brown, Joshua" userId="d647e674-9a9a-4d50-8a2c-800823251c69" providerId="ADAL" clId="{5F33CEB0-7F8E-4FA4-A1AB-A7960B50ADFB}" dt="2024-03-21T14:10:35.315" v="868"/>
          <ac:spMkLst>
            <pc:docMk/>
            <pc:sldMk cId="3098830540" sldId="258"/>
            <ac:spMk id="101" creationId="{F3515C21-4409-6BA6-474B-72B4B0E1C60A}"/>
          </ac:spMkLst>
        </pc:spChg>
        <pc:spChg chg="mod">
          <ac:chgData name="Brown, Joshua" userId="d647e674-9a9a-4d50-8a2c-800823251c69" providerId="ADAL" clId="{5F33CEB0-7F8E-4FA4-A1AB-A7960B50ADFB}" dt="2024-03-21T14:10:35.315" v="868"/>
          <ac:spMkLst>
            <pc:docMk/>
            <pc:sldMk cId="3098830540" sldId="258"/>
            <ac:spMk id="102" creationId="{C4209CAD-DD09-527C-BF91-393104F7CA7A}"/>
          </ac:spMkLst>
        </pc:spChg>
        <pc:spChg chg="mod">
          <ac:chgData name="Brown, Joshua" userId="d647e674-9a9a-4d50-8a2c-800823251c69" providerId="ADAL" clId="{5F33CEB0-7F8E-4FA4-A1AB-A7960B50ADFB}" dt="2024-03-21T14:10:35.315" v="868"/>
          <ac:spMkLst>
            <pc:docMk/>
            <pc:sldMk cId="3098830540" sldId="258"/>
            <ac:spMk id="103" creationId="{F5EDFFF8-718B-E9B4-C6C2-CBC62F219E76}"/>
          </ac:spMkLst>
        </pc:spChg>
        <pc:spChg chg="mod">
          <ac:chgData name="Brown, Joshua" userId="d647e674-9a9a-4d50-8a2c-800823251c69" providerId="ADAL" clId="{5F33CEB0-7F8E-4FA4-A1AB-A7960B50ADFB}" dt="2024-03-21T14:10:35.315" v="868"/>
          <ac:spMkLst>
            <pc:docMk/>
            <pc:sldMk cId="3098830540" sldId="258"/>
            <ac:spMk id="104" creationId="{A4F289F2-A73C-19A4-9740-E1C680E78BF6}"/>
          </ac:spMkLst>
        </pc:spChg>
        <pc:spChg chg="mod">
          <ac:chgData name="Brown, Joshua" userId="d647e674-9a9a-4d50-8a2c-800823251c69" providerId="ADAL" clId="{5F33CEB0-7F8E-4FA4-A1AB-A7960B50ADFB}" dt="2024-03-21T14:10:35.315" v="868"/>
          <ac:spMkLst>
            <pc:docMk/>
            <pc:sldMk cId="3098830540" sldId="258"/>
            <ac:spMk id="105" creationId="{C301A7F6-D4AF-69FC-DEA6-17572F0F215F}"/>
          </ac:spMkLst>
        </pc:spChg>
        <pc:spChg chg="mod">
          <ac:chgData name="Brown, Joshua" userId="d647e674-9a9a-4d50-8a2c-800823251c69" providerId="ADAL" clId="{5F33CEB0-7F8E-4FA4-A1AB-A7960B50ADFB}" dt="2024-03-21T14:10:35.315" v="868"/>
          <ac:spMkLst>
            <pc:docMk/>
            <pc:sldMk cId="3098830540" sldId="258"/>
            <ac:spMk id="106" creationId="{BFB317D3-685B-8499-6D7B-A99C8BA811F0}"/>
          </ac:spMkLst>
        </pc:spChg>
        <pc:spChg chg="mod">
          <ac:chgData name="Brown, Joshua" userId="d647e674-9a9a-4d50-8a2c-800823251c69" providerId="ADAL" clId="{5F33CEB0-7F8E-4FA4-A1AB-A7960B50ADFB}" dt="2024-03-21T14:10:35.315" v="868"/>
          <ac:spMkLst>
            <pc:docMk/>
            <pc:sldMk cId="3098830540" sldId="258"/>
            <ac:spMk id="107" creationId="{F4BB28D0-00E0-0855-EEA7-A9FEC825E7F7}"/>
          </ac:spMkLst>
        </pc:spChg>
        <pc:spChg chg="mod">
          <ac:chgData name="Brown, Joshua" userId="d647e674-9a9a-4d50-8a2c-800823251c69" providerId="ADAL" clId="{5F33CEB0-7F8E-4FA4-A1AB-A7960B50ADFB}" dt="2024-03-21T14:10:35.315" v="868"/>
          <ac:spMkLst>
            <pc:docMk/>
            <pc:sldMk cId="3098830540" sldId="258"/>
            <ac:spMk id="108" creationId="{48790CF1-B5DC-2B10-F4B7-804BB2F43849}"/>
          </ac:spMkLst>
        </pc:spChg>
        <pc:spChg chg="mod">
          <ac:chgData name="Brown, Joshua" userId="d647e674-9a9a-4d50-8a2c-800823251c69" providerId="ADAL" clId="{5F33CEB0-7F8E-4FA4-A1AB-A7960B50ADFB}" dt="2024-03-21T14:10:35.315" v="868"/>
          <ac:spMkLst>
            <pc:docMk/>
            <pc:sldMk cId="3098830540" sldId="258"/>
            <ac:spMk id="109" creationId="{8E455A32-E909-A6C9-766B-7231FF3BF525}"/>
          </ac:spMkLst>
        </pc:spChg>
        <pc:spChg chg="mod">
          <ac:chgData name="Brown, Joshua" userId="d647e674-9a9a-4d50-8a2c-800823251c69" providerId="ADAL" clId="{5F33CEB0-7F8E-4FA4-A1AB-A7960B50ADFB}" dt="2024-03-21T14:10:35.315" v="868"/>
          <ac:spMkLst>
            <pc:docMk/>
            <pc:sldMk cId="3098830540" sldId="258"/>
            <ac:spMk id="110" creationId="{AF2AA1A2-DF8E-0B80-987B-56BBF5884571}"/>
          </ac:spMkLst>
        </pc:spChg>
        <pc:spChg chg="mod">
          <ac:chgData name="Brown, Joshua" userId="d647e674-9a9a-4d50-8a2c-800823251c69" providerId="ADAL" clId="{5F33CEB0-7F8E-4FA4-A1AB-A7960B50ADFB}" dt="2024-03-21T14:10:35.315" v="868"/>
          <ac:spMkLst>
            <pc:docMk/>
            <pc:sldMk cId="3098830540" sldId="258"/>
            <ac:spMk id="111" creationId="{1752E4A3-20A3-E94A-A5F6-1C2BAEBEB718}"/>
          </ac:spMkLst>
        </pc:spChg>
        <pc:spChg chg="mod">
          <ac:chgData name="Brown, Joshua" userId="d647e674-9a9a-4d50-8a2c-800823251c69" providerId="ADAL" clId="{5F33CEB0-7F8E-4FA4-A1AB-A7960B50ADFB}" dt="2024-03-21T14:10:35.315" v="868"/>
          <ac:spMkLst>
            <pc:docMk/>
            <pc:sldMk cId="3098830540" sldId="258"/>
            <ac:spMk id="112" creationId="{2EA18C1C-45E6-5BA7-DDC6-AE4FB3C5C2D3}"/>
          </ac:spMkLst>
        </pc:spChg>
        <pc:spChg chg="mod">
          <ac:chgData name="Brown, Joshua" userId="d647e674-9a9a-4d50-8a2c-800823251c69" providerId="ADAL" clId="{5F33CEB0-7F8E-4FA4-A1AB-A7960B50ADFB}" dt="2024-03-21T14:10:35.315" v="868"/>
          <ac:spMkLst>
            <pc:docMk/>
            <pc:sldMk cId="3098830540" sldId="258"/>
            <ac:spMk id="113" creationId="{DE9C06AF-07D4-5ACE-398C-1F04DF79EA68}"/>
          </ac:spMkLst>
        </pc:spChg>
        <pc:spChg chg="mod">
          <ac:chgData name="Brown, Joshua" userId="d647e674-9a9a-4d50-8a2c-800823251c69" providerId="ADAL" clId="{5F33CEB0-7F8E-4FA4-A1AB-A7960B50ADFB}" dt="2024-03-21T14:10:35.315" v="868"/>
          <ac:spMkLst>
            <pc:docMk/>
            <pc:sldMk cId="3098830540" sldId="258"/>
            <ac:spMk id="114" creationId="{2EDBE8D0-E61C-2826-FB35-A05B1DA830C0}"/>
          </ac:spMkLst>
        </pc:spChg>
        <pc:spChg chg="mod">
          <ac:chgData name="Brown, Joshua" userId="d647e674-9a9a-4d50-8a2c-800823251c69" providerId="ADAL" clId="{5F33CEB0-7F8E-4FA4-A1AB-A7960B50ADFB}" dt="2024-03-21T14:10:35.315" v="868"/>
          <ac:spMkLst>
            <pc:docMk/>
            <pc:sldMk cId="3098830540" sldId="258"/>
            <ac:spMk id="115" creationId="{30D73E7F-31D4-C47F-656E-B23EDA43DB98}"/>
          </ac:spMkLst>
        </pc:spChg>
        <pc:spChg chg="mod">
          <ac:chgData name="Brown, Joshua" userId="d647e674-9a9a-4d50-8a2c-800823251c69" providerId="ADAL" clId="{5F33CEB0-7F8E-4FA4-A1AB-A7960B50ADFB}" dt="2024-03-21T14:10:35.315" v="868"/>
          <ac:spMkLst>
            <pc:docMk/>
            <pc:sldMk cId="3098830540" sldId="258"/>
            <ac:spMk id="116" creationId="{CC1E7BEA-B029-C833-745E-06809E4FBF40}"/>
          </ac:spMkLst>
        </pc:spChg>
        <pc:spChg chg="mod">
          <ac:chgData name="Brown, Joshua" userId="d647e674-9a9a-4d50-8a2c-800823251c69" providerId="ADAL" clId="{5F33CEB0-7F8E-4FA4-A1AB-A7960B50ADFB}" dt="2024-03-21T14:10:35.315" v="868"/>
          <ac:spMkLst>
            <pc:docMk/>
            <pc:sldMk cId="3098830540" sldId="258"/>
            <ac:spMk id="117" creationId="{CADFA00E-070C-6F77-4BE7-4BA43FA5260F}"/>
          </ac:spMkLst>
        </pc:spChg>
        <pc:spChg chg="mod">
          <ac:chgData name="Brown, Joshua" userId="d647e674-9a9a-4d50-8a2c-800823251c69" providerId="ADAL" clId="{5F33CEB0-7F8E-4FA4-A1AB-A7960B50ADFB}" dt="2024-03-21T14:10:35.315" v="868"/>
          <ac:spMkLst>
            <pc:docMk/>
            <pc:sldMk cId="3098830540" sldId="258"/>
            <ac:spMk id="118" creationId="{4144FA5C-BC9F-3644-49A7-2B5F4CFEBC4C}"/>
          </ac:spMkLst>
        </pc:spChg>
        <pc:spChg chg="mod">
          <ac:chgData name="Brown, Joshua" userId="d647e674-9a9a-4d50-8a2c-800823251c69" providerId="ADAL" clId="{5F33CEB0-7F8E-4FA4-A1AB-A7960B50ADFB}" dt="2024-03-21T14:10:35.315" v="868"/>
          <ac:spMkLst>
            <pc:docMk/>
            <pc:sldMk cId="3098830540" sldId="258"/>
            <ac:spMk id="119" creationId="{CAD5C291-C8AC-E19E-E7A1-90701774FD68}"/>
          </ac:spMkLst>
        </pc:spChg>
        <pc:spChg chg="mod">
          <ac:chgData name="Brown, Joshua" userId="d647e674-9a9a-4d50-8a2c-800823251c69" providerId="ADAL" clId="{5F33CEB0-7F8E-4FA4-A1AB-A7960B50ADFB}" dt="2024-03-21T14:10:35.315" v="868"/>
          <ac:spMkLst>
            <pc:docMk/>
            <pc:sldMk cId="3098830540" sldId="258"/>
            <ac:spMk id="120" creationId="{5B59B8E2-CF8B-DE5A-9236-8A757B3748A7}"/>
          </ac:spMkLst>
        </pc:spChg>
        <pc:spChg chg="mod">
          <ac:chgData name="Brown, Joshua" userId="d647e674-9a9a-4d50-8a2c-800823251c69" providerId="ADAL" clId="{5F33CEB0-7F8E-4FA4-A1AB-A7960B50ADFB}" dt="2024-03-21T14:10:35.315" v="868"/>
          <ac:spMkLst>
            <pc:docMk/>
            <pc:sldMk cId="3098830540" sldId="258"/>
            <ac:spMk id="121" creationId="{CA11C369-5BF5-E530-C760-070280796D7E}"/>
          </ac:spMkLst>
        </pc:spChg>
        <pc:spChg chg="mod">
          <ac:chgData name="Brown, Joshua" userId="d647e674-9a9a-4d50-8a2c-800823251c69" providerId="ADAL" clId="{5F33CEB0-7F8E-4FA4-A1AB-A7960B50ADFB}" dt="2024-03-21T14:10:35.315" v="868"/>
          <ac:spMkLst>
            <pc:docMk/>
            <pc:sldMk cId="3098830540" sldId="258"/>
            <ac:spMk id="122" creationId="{68C2B552-59E2-4B3B-1984-210D32876526}"/>
          </ac:spMkLst>
        </pc:spChg>
        <pc:spChg chg="mod">
          <ac:chgData name="Brown, Joshua" userId="d647e674-9a9a-4d50-8a2c-800823251c69" providerId="ADAL" clId="{5F33CEB0-7F8E-4FA4-A1AB-A7960B50ADFB}" dt="2024-03-21T14:10:35.315" v="868"/>
          <ac:spMkLst>
            <pc:docMk/>
            <pc:sldMk cId="3098830540" sldId="258"/>
            <ac:spMk id="123" creationId="{E43CBB2A-B2AB-CF80-056A-029D2F411708}"/>
          </ac:spMkLst>
        </pc:spChg>
        <pc:spChg chg="add mod">
          <ac:chgData name="Brown, Joshua" userId="d647e674-9a9a-4d50-8a2c-800823251c69" providerId="ADAL" clId="{5F33CEB0-7F8E-4FA4-A1AB-A7960B50ADFB}" dt="2024-03-21T15:37:34.308" v="1294" actId="1076"/>
          <ac:spMkLst>
            <pc:docMk/>
            <pc:sldMk cId="3098830540" sldId="258"/>
            <ac:spMk id="124" creationId="{DD5FB8C0-C852-5388-6DEE-491314489D8F}"/>
          </ac:spMkLst>
        </pc:spChg>
        <pc:spChg chg="add mod">
          <ac:chgData name="Brown, Joshua" userId="d647e674-9a9a-4d50-8a2c-800823251c69" providerId="ADAL" clId="{5F33CEB0-7F8E-4FA4-A1AB-A7960B50ADFB}" dt="2024-03-21T20:01:57.307" v="1808" actId="20577"/>
          <ac:spMkLst>
            <pc:docMk/>
            <pc:sldMk cId="3098830540" sldId="258"/>
            <ac:spMk id="125" creationId="{EE82FF73-4209-278B-726E-8BF491582378}"/>
          </ac:spMkLst>
        </pc:spChg>
        <pc:spChg chg="add mod">
          <ac:chgData name="Brown, Joshua" userId="d647e674-9a9a-4d50-8a2c-800823251c69" providerId="ADAL" clId="{5F33CEB0-7F8E-4FA4-A1AB-A7960B50ADFB}" dt="2024-03-21T15:46:44.214" v="1400" actId="1076"/>
          <ac:spMkLst>
            <pc:docMk/>
            <pc:sldMk cId="3098830540" sldId="258"/>
            <ac:spMk id="126" creationId="{257B088F-14CC-69A8-B341-F3E54E325374}"/>
          </ac:spMkLst>
        </pc:spChg>
        <pc:spChg chg="add mod">
          <ac:chgData name="Brown, Joshua" userId="d647e674-9a9a-4d50-8a2c-800823251c69" providerId="ADAL" clId="{5F33CEB0-7F8E-4FA4-A1AB-A7960B50ADFB}" dt="2024-03-21T15:39:02.093" v="1310" actId="1076"/>
          <ac:spMkLst>
            <pc:docMk/>
            <pc:sldMk cId="3098830540" sldId="258"/>
            <ac:spMk id="127" creationId="{E8D8F0A5-0B8B-717E-4641-5878BEF1D74B}"/>
          </ac:spMkLst>
        </pc:spChg>
        <pc:spChg chg="add del mod">
          <ac:chgData name="Brown, Joshua" userId="d647e674-9a9a-4d50-8a2c-800823251c69" providerId="ADAL" clId="{5F33CEB0-7F8E-4FA4-A1AB-A7960B50ADFB}" dt="2024-03-21T20:01:30.461" v="1803" actId="478"/>
          <ac:spMkLst>
            <pc:docMk/>
            <pc:sldMk cId="3098830540" sldId="258"/>
            <ac:spMk id="128" creationId="{9917B53B-0BF2-8D33-971E-3D3286744192}"/>
          </ac:spMkLst>
        </pc:spChg>
        <pc:spChg chg="add mod">
          <ac:chgData name="Brown, Joshua" userId="d647e674-9a9a-4d50-8a2c-800823251c69" providerId="ADAL" clId="{5F33CEB0-7F8E-4FA4-A1AB-A7960B50ADFB}" dt="2024-03-21T15:40:41.567" v="1328" actId="1076"/>
          <ac:spMkLst>
            <pc:docMk/>
            <pc:sldMk cId="3098830540" sldId="258"/>
            <ac:spMk id="129" creationId="{38F1398F-3AD6-4E0F-2FD3-1C5D722FCC0F}"/>
          </ac:spMkLst>
        </pc:spChg>
        <pc:spChg chg="add mod">
          <ac:chgData name="Brown, Joshua" userId="d647e674-9a9a-4d50-8a2c-800823251c69" providerId="ADAL" clId="{5F33CEB0-7F8E-4FA4-A1AB-A7960B50ADFB}" dt="2024-03-21T20:03:22.728" v="1822" actId="1076"/>
          <ac:spMkLst>
            <pc:docMk/>
            <pc:sldMk cId="3098830540" sldId="258"/>
            <ac:spMk id="130" creationId="{FB5D1F04-C278-936D-4AD0-C36CA8B23F7E}"/>
          </ac:spMkLst>
        </pc:spChg>
        <pc:spChg chg="add del mod">
          <ac:chgData name="Brown, Joshua" userId="d647e674-9a9a-4d50-8a2c-800823251c69" providerId="ADAL" clId="{5F33CEB0-7F8E-4FA4-A1AB-A7960B50ADFB}" dt="2024-03-21T20:01:24.681" v="1798" actId="478"/>
          <ac:spMkLst>
            <pc:docMk/>
            <pc:sldMk cId="3098830540" sldId="258"/>
            <ac:spMk id="131" creationId="{86189F95-97E9-CECA-07AB-38D327AD3006}"/>
          </ac:spMkLst>
        </pc:spChg>
        <pc:spChg chg="mod">
          <ac:chgData name="Brown, Joshua" userId="d647e674-9a9a-4d50-8a2c-800823251c69" providerId="ADAL" clId="{5F33CEB0-7F8E-4FA4-A1AB-A7960B50ADFB}" dt="2024-03-21T15:20:03.778" v="1086"/>
          <ac:spMkLst>
            <pc:docMk/>
            <pc:sldMk cId="3098830540" sldId="258"/>
            <ac:spMk id="133" creationId="{69DFE733-43A9-A3A7-F1DC-3D310DFA69EC}"/>
          </ac:spMkLst>
        </pc:spChg>
        <pc:spChg chg="mod">
          <ac:chgData name="Brown, Joshua" userId="d647e674-9a9a-4d50-8a2c-800823251c69" providerId="ADAL" clId="{5F33CEB0-7F8E-4FA4-A1AB-A7960B50ADFB}" dt="2024-03-21T15:20:03.778" v="1086"/>
          <ac:spMkLst>
            <pc:docMk/>
            <pc:sldMk cId="3098830540" sldId="258"/>
            <ac:spMk id="134" creationId="{D2C628C6-052D-8848-5910-53A9A6E53FF1}"/>
          </ac:spMkLst>
        </pc:spChg>
        <pc:spChg chg="mod">
          <ac:chgData name="Brown, Joshua" userId="d647e674-9a9a-4d50-8a2c-800823251c69" providerId="ADAL" clId="{5F33CEB0-7F8E-4FA4-A1AB-A7960B50ADFB}" dt="2024-03-21T15:20:03.778" v="1086"/>
          <ac:spMkLst>
            <pc:docMk/>
            <pc:sldMk cId="3098830540" sldId="258"/>
            <ac:spMk id="135" creationId="{DF7D8513-C65B-C843-2E4B-D48424C9DF06}"/>
          </ac:spMkLst>
        </pc:spChg>
        <pc:spChg chg="mod">
          <ac:chgData name="Brown, Joshua" userId="d647e674-9a9a-4d50-8a2c-800823251c69" providerId="ADAL" clId="{5F33CEB0-7F8E-4FA4-A1AB-A7960B50ADFB}" dt="2024-03-21T15:20:03.778" v="1086"/>
          <ac:spMkLst>
            <pc:docMk/>
            <pc:sldMk cId="3098830540" sldId="258"/>
            <ac:spMk id="136" creationId="{8169E85E-4B20-7C58-5063-4A2EACAB68DE}"/>
          </ac:spMkLst>
        </pc:spChg>
        <pc:spChg chg="mod">
          <ac:chgData name="Brown, Joshua" userId="d647e674-9a9a-4d50-8a2c-800823251c69" providerId="ADAL" clId="{5F33CEB0-7F8E-4FA4-A1AB-A7960B50ADFB}" dt="2024-03-21T15:20:03.778" v="1086"/>
          <ac:spMkLst>
            <pc:docMk/>
            <pc:sldMk cId="3098830540" sldId="258"/>
            <ac:spMk id="137" creationId="{CB9BCC8B-23C6-09F4-7E40-BE03E6016269}"/>
          </ac:spMkLst>
        </pc:spChg>
        <pc:spChg chg="mod">
          <ac:chgData name="Brown, Joshua" userId="d647e674-9a9a-4d50-8a2c-800823251c69" providerId="ADAL" clId="{5F33CEB0-7F8E-4FA4-A1AB-A7960B50ADFB}" dt="2024-03-21T15:20:03.778" v="1086"/>
          <ac:spMkLst>
            <pc:docMk/>
            <pc:sldMk cId="3098830540" sldId="258"/>
            <ac:spMk id="138" creationId="{1B7564B7-0D09-B9C1-FA0A-01AB3BDE495B}"/>
          </ac:spMkLst>
        </pc:spChg>
        <pc:spChg chg="mod">
          <ac:chgData name="Brown, Joshua" userId="d647e674-9a9a-4d50-8a2c-800823251c69" providerId="ADAL" clId="{5F33CEB0-7F8E-4FA4-A1AB-A7960B50ADFB}" dt="2024-03-21T15:20:03.778" v="1086"/>
          <ac:spMkLst>
            <pc:docMk/>
            <pc:sldMk cId="3098830540" sldId="258"/>
            <ac:spMk id="139" creationId="{9316FFE5-A235-435A-1800-0722B289E04E}"/>
          </ac:spMkLst>
        </pc:spChg>
        <pc:spChg chg="mod">
          <ac:chgData name="Brown, Joshua" userId="d647e674-9a9a-4d50-8a2c-800823251c69" providerId="ADAL" clId="{5F33CEB0-7F8E-4FA4-A1AB-A7960B50ADFB}" dt="2024-03-21T15:20:03.778" v="1086"/>
          <ac:spMkLst>
            <pc:docMk/>
            <pc:sldMk cId="3098830540" sldId="258"/>
            <ac:spMk id="140" creationId="{B852AA29-64DF-DD73-7FC5-4DC814196368}"/>
          </ac:spMkLst>
        </pc:spChg>
        <pc:spChg chg="mod">
          <ac:chgData name="Brown, Joshua" userId="d647e674-9a9a-4d50-8a2c-800823251c69" providerId="ADAL" clId="{5F33CEB0-7F8E-4FA4-A1AB-A7960B50ADFB}" dt="2024-03-21T15:20:03.778" v="1086"/>
          <ac:spMkLst>
            <pc:docMk/>
            <pc:sldMk cId="3098830540" sldId="258"/>
            <ac:spMk id="141" creationId="{31C884FA-246A-C0C9-56B9-AF305B8A6245}"/>
          </ac:spMkLst>
        </pc:spChg>
        <pc:spChg chg="mod">
          <ac:chgData name="Brown, Joshua" userId="d647e674-9a9a-4d50-8a2c-800823251c69" providerId="ADAL" clId="{5F33CEB0-7F8E-4FA4-A1AB-A7960B50ADFB}" dt="2024-03-21T15:20:03.778" v="1086"/>
          <ac:spMkLst>
            <pc:docMk/>
            <pc:sldMk cId="3098830540" sldId="258"/>
            <ac:spMk id="143" creationId="{A49ABA45-6285-BDA9-713D-C25FC03EF994}"/>
          </ac:spMkLst>
        </pc:spChg>
        <pc:spChg chg="mod">
          <ac:chgData name="Brown, Joshua" userId="d647e674-9a9a-4d50-8a2c-800823251c69" providerId="ADAL" clId="{5F33CEB0-7F8E-4FA4-A1AB-A7960B50ADFB}" dt="2024-03-21T15:20:03.778" v="1086"/>
          <ac:spMkLst>
            <pc:docMk/>
            <pc:sldMk cId="3098830540" sldId="258"/>
            <ac:spMk id="144" creationId="{4174EC2B-BF97-339C-F225-866CAD7BEBA9}"/>
          </ac:spMkLst>
        </pc:spChg>
        <pc:spChg chg="mod topLvl">
          <ac:chgData name="Brown, Joshua" userId="d647e674-9a9a-4d50-8a2c-800823251c69" providerId="ADAL" clId="{5F33CEB0-7F8E-4FA4-A1AB-A7960B50ADFB}" dt="2024-03-21T20:04:56.692" v="1825" actId="165"/>
          <ac:spMkLst>
            <pc:docMk/>
            <pc:sldMk cId="3098830540" sldId="258"/>
            <ac:spMk id="146" creationId="{F70309C6-EBB6-0874-C2D5-330C72512582}"/>
          </ac:spMkLst>
        </pc:spChg>
        <pc:spChg chg="mod topLvl">
          <ac:chgData name="Brown, Joshua" userId="d647e674-9a9a-4d50-8a2c-800823251c69" providerId="ADAL" clId="{5F33CEB0-7F8E-4FA4-A1AB-A7960B50ADFB}" dt="2024-03-21T20:04:56.692" v="1825" actId="165"/>
          <ac:spMkLst>
            <pc:docMk/>
            <pc:sldMk cId="3098830540" sldId="258"/>
            <ac:spMk id="147" creationId="{E0E40F33-E0BF-245C-71CA-7FB3A4C92835}"/>
          </ac:spMkLst>
        </pc:spChg>
        <pc:spChg chg="mod topLvl">
          <ac:chgData name="Brown, Joshua" userId="d647e674-9a9a-4d50-8a2c-800823251c69" providerId="ADAL" clId="{5F33CEB0-7F8E-4FA4-A1AB-A7960B50ADFB}" dt="2024-03-21T20:04:56.692" v="1825" actId="165"/>
          <ac:spMkLst>
            <pc:docMk/>
            <pc:sldMk cId="3098830540" sldId="258"/>
            <ac:spMk id="148" creationId="{B7BC8FD7-1EE2-78EA-6ED6-9813B885B054}"/>
          </ac:spMkLst>
        </pc:spChg>
        <pc:spChg chg="mod topLvl">
          <ac:chgData name="Brown, Joshua" userId="d647e674-9a9a-4d50-8a2c-800823251c69" providerId="ADAL" clId="{5F33CEB0-7F8E-4FA4-A1AB-A7960B50ADFB}" dt="2024-03-21T20:04:56.692" v="1825" actId="165"/>
          <ac:spMkLst>
            <pc:docMk/>
            <pc:sldMk cId="3098830540" sldId="258"/>
            <ac:spMk id="149" creationId="{04A9D7E1-8B2D-4F04-94D4-C34DA03C1B76}"/>
          </ac:spMkLst>
        </pc:spChg>
        <pc:spChg chg="mod topLvl">
          <ac:chgData name="Brown, Joshua" userId="d647e674-9a9a-4d50-8a2c-800823251c69" providerId="ADAL" clId="{5F33CEB0-7F8E-4FA4-A1AB-A7960B50ADFB}" dt="2024-03-21T20:04:56.692" v="1825" actId="165"/>
          <ac:spMkLst>
            <pc:docMk/>
            <pc:sldMk cId="3098830540" sldId="258"/>
            <ac:spMk id="150" creationId="{6D58E6AD-8227-2932-6BD8-FC29BB63C666}"/>
          </ac:spMkLst>
        </pc:spChg>
        <pc:spChg chg="mod topLvl">
          <ac:chgData name="Brown, Joshua" userId="d647e674-9a9a-4d50-8a2c-800823251c69" providerId="ADAL" clId="{5F33CEB0-7F8E-4FA4-A1AB-A7960B50ADFB}" dt="2024-03-21T20:04:56.692" v="1825" actId="165"/>
          <ac:spMkLst>
            <pc:docMk/>
            <pc:sldMk cId="3098830540" sldId="258"/>
            <ac:spMk id="151" creationId="{304686AD-D39B-044F-074A-63976ACE5DC9}"/>
          </ac:spMkLst>
        </pc:spChg>
        <pc:spChg chg="mod topLvl">
          <ac:chgData name="Brown, Joshua" userId="d647e674-9a9a-4d50-8a2c-800823251c69" providerId="ADAL" clId="{5F33CEB0-7F8E-4FA4-A1AB-A7960B50ADFB}" dt="2024-03-21T20:04:56.692" v="1825" actId="165"/>
          <ac:spMkLst>
            <pc:docMk/>
            <pc:sldMk cId="3098830540" sldId="258"/>
            <ac:spMk id="152" creationId="{E29A802F-A54B-53D3-96C9-8FD3558FF548}"/>
          </ac:spMkLst>
        </pc:spChg>
        <pc:spChg chg="mod topLvl">
          <ac:chgData name="Brown, Joshua" userId="d647e674-9a9a-4d50-8a2c-800823251c69" providerId="ADAL" clId="{5F33CEB0-7F8E-4FA4-A1AB-A7960B50ADFB}" dt="2024-03-21T20:04:56.692" v="1825" actId="165"/>
          <ac:spMkLst>
            <pc:docMk/>
            <pc:sldMk cId="3098830540" sldId="258"/>
            <ac:spMk id="153" creationId="{6FDDC6C0-3504-66AD-7D7C-269A9D884009}"/>
          </ac:spMkLst>
        </pc:spChg>
        <pc:spChg chg="mod ord topLvl">
          <ac:chgData name="Brown, Joshua" userId="d647e674-9a9a-4d50-8a2c-800823251c69" providerId="ADAL" clId="{5F33CEB0-7F8E-4FA4-A1AB-A7960B50ADFB}" dt="2024-03-21T20:04:56.692" v="1825" actId="165"/>
          <ac:spMkLst>
            <pc:docMk/>
            <pc:sldMk cId="3098830540" sldId="258"/>
            <ac:spMk id="154" creationId="{C0EFA5D2-8EFD-9B37-2F58-2CE3F217ED12}"/>
          </ac:spMkLst>
        </pc:spChg>
        <pc:spChg chg="del mod topLvl">
          <ac:chgData name="Brown, Joshua" userId="d647e674-9a9a-4d50-8a2c-800823251c69" providerId="ADAL" clId="{5F33CEB0-7F8E-4FA4-A1AB-A7960B50ADFB}" dt="2024-03-21T20:05:08.483" v="1826" actId="478"/>
          <ac:spMkLst>
            <pc:docMk/>
            <pc:sldMk cId="3098830540" sldId="258"/>
            <ac:spMk id="156" creationId="{DA352120-888D-0B3E-D3C8-BA6E9FDEB5D4}"/>
          </ac:spMkLst>
        </pc:spChg>
        <pc:spChg chg="del mod topLvl">
          <ac:chgData name="Brown, Joshua" userId="d647e674-9a9a-4d50-8a2c-800823251c69" providerId="ADAL" clId="{5F33CEB0-7F8E-4FA4-A1AB-A7960B50ADFB}" dt="2024-03-21T20:05:10.107" v="1827" actId="478"/>
          <ac:spMkLst>
            <pc:docMk/>
            <pc:sldMk cId="3098830540" sldId="258"/>
            <ac:spMk id="157" creationId="{69402972-CE92-4DEC-5872-184A2DE79B4E}"/>
          </ac:spMkLst>
        </pc:spChg>
        <pc:spChg chg="add mod">
          <ac:chgData name="Brown, Joshua" userId="d647e674-9a9a-4d50-8a2c-800823251c69" providerId="ADAL" clId="{5F33CEB0-7F8E-4FA4-A1AB-A7960B50ADFB}" dt="2024-03-21T15:37:06.263" v="1290" actId="1076"/>
          <ac:spMkLst>
            <pc:docMk/>
            <pc:sldMk cId="3098830540" sldId="258"/>
            <ac:spMk id="158" creationId="{A8EB5447-3A94-0F75-9151-14A9E33504EF}"/>
          </ac:spMkLst>
        </pc:spChg>
        <pc:spChg chg="add del mod">
          <ac:chgData name="Brown, Joshua" userId="d647e674-9a9a-4d50-8a2c-800823251c69" providerId="ADAL" clId="{5F33CEB0-7F8E-4FA4-A1AB-A7960B50ADFB}" dt="2024-03-21T15:39:15.325" v="1312" actId="478"/>
          <ac:spMkLst>
            <pc:docMk/>
            <pc:sldMk cId="3098830540" sldId="258"/>
            <ac:spMk id="159" creationId="{A44D841C-E6AC-402D-30B7-88BD8B3E3398}"/>
          </ac:spMkLst>
        </pc:spChg>
        <pc:spChg chg="add mod">
          <ac:chgData name="Brown, Joshua" userId="d647e674-9a9a-4d50-8a2c-800823251c69" providerId="ADAL" clId="{5F33CEB0-7F8E-4FA4-A1AB-A7960B50ADFB}" dt="2024-03-21T15:42:30.140" v="1357" actId="1076"/>
          <ac:spMkLst>
            <pc:docMk/>
            <pc:sldMk cId="3098830540" sldId="258"/>
            <ac:spMk id="160" creationId="{80948765-3545-D864-B2DC-7C0B6883E152}"/>
          </ac:spMkLst>
        </pc:spChg>
        <pc:spChg chg="del mod topLvl">
          <ac:chgData name="Brown, Joshua" userId="d647e674-9a9a-4d50-8a2c-800823251c69" providerId="ADAL" clId="{5F33CEB0-7F8E-4FA4-A1AB-A7960B50ADFB}" dt="2024-03-21T20:01:16.282" v="1795" actId="478"/>
          <ac:spMkLst>
            <pc:docMk/>
            <pc:sldMk cId="3098830540" sldId="258"/>
            <ac:spMk id="162" creationId="{C30BF041-0058-4886-46EC-9E370BC05F74}"/>
          </ac:spMkLst>
        </pc:spChg>
        <pc:spChg chg="del mod topLvl">
          <ac:chgData name="Brown, Joshua" userId="d647e674-9a9a-4d50-8a2c-800823251c69" providerId="ADAL" clId="{5F33CEB0-7F8E-4FA4-A1AB-A7960B50ADFB}" dt="2024-03-21T20:01:22.113" v="1796" actId="478"/>
          <ac:spMkLst>
            <pc:docMk/>
            <pc:sldMk cId="3098830540" sldId="258"/>
            <ac:spMk id="163" creationId="{E3A9F11B-EEA0-3021-E6E2-E140C993C5E5}"/>
          </ac:spMkLst>
        </pc:spChg>
        <pc:spChg chg="mod topLvl">
          <ac:chgData name="Brown, Joshua" userId="d647e674-9a9a-4d50-8a2c-800823251c69" providerId="ADAL" clId="{5F33CEB0-7F8E-4FA4-A1AB-A7960B50ADFB}" dt="2024-03-21T15:47:30.438" v="1406" actId="165"/>
          <ac:spMkLst>
            <pc:docMk/>
            <pc:sldMk cId="3098830540" sldId="258"/>
            <ac:spMk id="171" creationId="{4E493C17-85C8-4922-C9F6-CEC314F130E9}"/>
          </ac:spMkLst>
        </pc:spChg>
        <pc:spChg chg="mod topLvl">
          <ac:chgData name="Brown, Joshua" userId="d647e674-9a9a-4d50-8a2c-800823251c69" providerId="ADAL" clId="{5F33CEB0-7F8E-4FA4-A1AB-A7960B50ADFB}" dt="2024-03-21T15:47:30.438" v="1406" actId="165"/>
          <ac:spMkLst>
            <pc:docMk/>
            <pc:sldMk cId="3098830540" sldId="258"/>
            <ac:spMk id="172" creationId="{2027B247-DA63-EAB6-9D23-FCF7DEE45EA8}"/>
          </ac:spMkLst>
        </pc:spChg>
        <pc:spChg chg="add mod">
          <ac:chgData name="Brown, Joshua" userId="d647e674-9a9a-4d50-8a2c-800823251c69" providerId="ADAL" clId="{5F33CEB0-7F8E-4FA4-A1AB-A7960B50ADFB}" dt="2024-03-21T15:37:16.471" v="1292" actId="1076"/>
          <ac:spMkLst>
            <pc:docMk/>
            <pc:sldMk cId="3098830540" sldId="258"/>
            <ac:spMk id="179" creationId="{D4776852-75B2-D803-AE78-25F1DC8C0BC6}"/>
          </ac:spMkLst>
        </pc:spChg>
        <pc:spChg chg="add del mod">
          <ac:chgData name="Brown, Joshua" userId="d647e674-9a9a-4d50-8a2c-800823251c69" providerId="ADAL" clId="{5F33CEB0-7F8E-4FA4-A1AB-A7960B50ADFB}" dt="2024-03-21T17:31:52.785" v="1747" actId="478"/>
          <ac:spMkLst>
            <pc:docMk/>
            <pc:sldMk cId="3098830540" sldId="258"/>
            <ac:spMk id="216" creationId="{B672B732-3800-E5CA-9E5D-7E583AA55909}"/>
          </ac:spMkLst>
        </pc:spChg>
        <pc:spChg chg="add mod topLvl">
          <ac:chgData name="Brown, Joshua" userId="d647e674-9a9a-4d50-8a2c-800823251c69" providerId="ADAL" clId="{5F33CEB0-7F8E-4FA4-A1AB-A7960B50ADFB}" dt="2024-03-21T20:04:56.692" v="1825" actId="165"/>
          <ac:spMkLst>
            <pc:docMk/>
            <pc:sldMk cId="3098830540" sldId="258"/>
            <ac:spMk id="217" creationId="{11751A13-93F4-D772-6A52-ABADDA81E69A}"/>
          </ac:spMkLst>
        </pc:spChg>
        <pc:spChg chg="add mod topLvl">
          <ac:chgData name="Brown, Joshua" userId="d647e674-9a9a-4d50-8a2c-800823251c69" providerId="ADAL" clId="{5F33CEB0-7F8E-4FA4-A1AB-A7960B50ADFB}" dt="2024-03-21T20:04:56.692" v="1825" actId="165"/>
          <ac:spMkLst>
            <pc:docMk/>
            <pc:sldMk cId="3098830540" sldId="258"/>
            <ac:spMk id="218" creationId="{17BDBF54-226D-C979-8B86-AE2BDA982CBE}"/>
          </ac:spMkLst>
        </pc:spChg>
        <pc:spChg chg="add mod topLvl">
          <ac:chgData name="Brown, Joshua" userId="d647e674-9a9a-4d50-8a2c-800823251c69" providerId="ADAL" clId="{5F33CEB0-7F8E-4FA4-A1AB-A7960B50ADFB}" dt="2024-03-21T20:04:56.692" v="1825" actId="165"/>
          <ac:spMkLst>
            <pc:docMk/>
            <pc:sldMk cId="3098830540" sldId="258"/>
            <ac:spMk id="219" creationId="{2B15B4D4-9D9C-6BA4-A24C-EAF3D5A5D95D}"/>
          </ac:spMkLst>
        </pc:spChg>
        <pc:spChg chg="add mod topLvl">
          <ac:chgData name="Brown, Joshua" userId="d647e674-9a9a-4d50-8a2c-800823251c69" providerId="ADAL" clId="{5F33CEB0-7F8E-4FA4-A1AB-A7960B50ADFB}" dt="2024-03-21T20:04:56.692" v="1825" actId="165"/>
          <ac:spMkLst>
            <pc:docMk/>
            <pc:sldMk cId="3098830540" sldId="258"/>
            <ac:spMk id="220" creationId="{A6688598-C6DF-DD8C-D2AF-BA261C36A17B}"/>
          </ac:spMkLst>
        </pc:spChg>
        <pc:spChg chg="mod topLvl">
          <ac:chgData name="Brown, Joshua" userId="d647e674-9a9a-4d50-8a2c-800823251c69" providerId="ADAL" clId="{5F33CEB0-7F8E-4FA4-A1AB-A7960B50ADFB}" dt="2024-03-21T20:04:56.692" v="1825" actId="165"/>
          <ac:spMkLst>
            <pc:docMk/>
            <pc:sldMk cId="3098830540" sldId="258"/>
            <ac:spMk id="224" creationId="{E6395EFC-D9A2-A1E0-4958-27E7980325E2}"/>
          </ac:spMkLst>
        </pc:spChg>
        <pc:spChg chg="mod topLvl">
          <ac:chgData name="Brown, Joshua" userId="d647e674-9a9a-4d50-8a2c-800823251c69" providerId="ADAL" clId="{5F33CEB0-7F8E-4FA4-A1AB-A7960B50ADFB}" dt="2024-03-21T20:04:56.692" v="1825" actId="165"/>
          <ac:spMkLst>
            <pc:docMk/>
            <pc:sldMk cId="3098830540" sldId="258"/>
            <ac:spMk id="225" creationId="{424A2AD4-6A23-32A1-5FE5-38241BC31A31}"/>
          </ac:spMkLst>
        </pc:spChg>
        <pc:spChg chg="mod topLvl">
          <ac:chgData name="Brown, Joshua" userId="d647e674-9a9a-4d50-8a2c-800823251c69" providerId="ADAL" clId="{5F33CEB0-7F8E-4FA4-A1AB-A7960B50ADFB}" dt="2024-03-21T20:04:56.692" v="1825" actId="165"/>
          <ac:spMkLst>
            <pc:docMk/>
            <pc:sldMk cId="3098830540" sldId="258"/>
            <ac:spMk id="226" creationId="{EDE65C9D-9816-28C3-2B27-4C3309CAD0AA}"/>
          </ac:spMkLst>
        </pc:spChg>
        <pc:spChg chg="mod topLvl">
          <ac:chgData name="Brown, Joshua" userId="d647e674-9a9a-4d50-8a2c-800823251c69" providerId="ADAL" clId="{5F33CEB0-7F8E-4FA4-A1AB-A7960B50ADFB}" dt="2024-03-21T20:04:56.692" v="1825" actId="165"/>
          <ac:spMkLst>
            <pc:docMk/>
            <pc:sldMk cId="3098830540" sldId="258"/>
            <ac:spMk id="227" creationId="{BA4D695C-AE06-549B-9B9B-8B8882D0C836}"/>
          </ac:spMkLst>
        </pc:spChg>
        <pc:spChg chg="mod topLvl">
          <ac:chgData name="Brown, Joshua" userId="d647e674-9a9a-4d50-8a2c-800823251c69" providerId="ADAL" clId="{5F33CEB0-7F8E-4FA4-A1AB-A7960B50ADFB}" dt="2024-03-21T20:08:15.410" v="1877" actId="164"/>
          <ac:spMkLst>
            <pc:docMk/>
            <pc:sldMk cId="3098830540" sldId="258"/>
            <ac:spMk id="233" creationId="{DE7EA9C4-2805-05B8-6149-248BBAD16926}"/>
          </ac:spMkLst>
        </pc:spChg>
        <pc:spChg chg="mod topLvl">
          <ac:chgData name="Brown, Joshua" userId="d647e674-9a9a-4d50-8a2c-800823251c69" providerId="ADAL" clId="{5F33CEB0-7F8E-4FA4-A1AB-A7960B50ADFB}" dt="2024-03-21T20:08:15.410" v="1877" actId="164"/>
          <ac:spMkLst>
            <pc:docMk/>
            <pc:sldMk cId="3098830540" sldId="258"/>
            <ac:spMk id="234" creationId="{AFF18D42-D4B1-51F9-B168-4A5ED4906052}"/>
          </ac:spMkLst>
        </pc:spChg>
        <pc:spChg chg="mod topLvl">
          <ac:chgData name="Brown, Joshua" userId="d647e674-9a9a-4d50-8a2c-800823251c69" providerId="ADAL" clId="{5F33CEB0-7F8E-4FA4-A1AB-A7960B50ADFB}" dt="2024-03-21T20:08:15.410" v="1877" actId="164"/>
          <ac:spMkLst>
            <pc:docMk/>
            <pc:sldMk cId="3098830540" sldId="258"/>
            <ac:spMk id="235" creationId="{DC6CFFFF-2D3A-699F-EB12-1012A2B2B582}"/>
          </ac:spMkLst>
        </pc:spChg>
        <pc:spChg chg="mod topLvl">
          <ac:chgData name="Brown, Joshua" userId="d647e674-9a9a-4d50-8a2c-800823251c69" providerId="ADAL" clId="{5F33CEB0-7F8E-4FA4-A1AB-A7960B50ADFB}" dt="2024-03-21T20:08:15.410" v="1877" actId="164"/>
          <ac:spMkLst>
            <pc:docMk/>
            <pc:sldMk cId="3098830540" sldId="258"/>
            <ac:spMk id="236" creationId="{D4669C4F-0530-DDA0-D1E7-886711A5EF2E}"/>
          </ac:spMkLst>
        </pc:spChg>
        <pc:spChg chg="mod topLvl">
          <ac:chgData name="Brown, Joshua" userId="d647e674-9a9a-4d50-8a2c-800823251c69" providerId="ADAL" clId="{5F33CEB0-7F8E-4FA4-A1AB-A7960B50ADFB}" dt="2024-03-21T20:08:15.410" v="1877" actId="164"/>
          <ac:spMkLst>
            <pc:docMk/>
            <pc:sldMk cId="3098830540" sldId="258"/>
            <ac:spMk id="237" creationId="{6A0370D1-88BB-0A46-9BCB-6DA579D44DA6}"/>
          </ac:spMkLst>
        </pc:spChg>
        <pc:spChg chg="del mod topLvl">
          <ac:chgData name="Brown, Joshua" userId="d647e674-9a9a-4d50-8a2c-800823251c69" providerId="ADAL" clId="{5F33CEB0-7F8E-4FA4-A1AB-A7960B50ADFB}" dt="2024-03-21T20:06:59.835" v="1858" actId="478"/>
          <ac:spMkLst>
            <pc:docMk/>
            <pc:sldMk cId="3098830540" sldId="258"/>
            <ac:spMk id="238" creationId="{10AFD15A-39D1-39CA-7852-B413396EADC2}"/>
          </ac:spMkLst>
        </pc:spChg>
        <pc:spChg chg="del mod topLvl">
          <ac:chgData name="Brown, Joshua" userId="d647e674-9a9a-4d50-8a2c-800823251c69" providerId="ADAL" clId="{5F33CEB0-7F8E-4FA4-A1AB-A7960B50ADFB}" dt="2024-03-21T20:07:01.064" v="1860" actId="478"/>
          <ac:spMkLst>
            <pc:docMk/>
            <pc:sldMk cId="3098830540" sldId="258"/>
            <ac:spMk id="239" creationId="{09F04A90-C85B-B0E7-CAA0-EFFEC112FCE9}"/>
          </ac:spMkLst>
        </pc:spChg>
        <pc:spChg chg="del mod topLvl">
          <ac:chgData name="Brown, Joshua" userId="d647e674-9a9a-4d50-8a2c-800823251c69" providerId="ADAL" clId="{5F33CEB0-7F8E-4FA4-A1AB-A7960B50ADFB}" dt="2024-03-21T20:07:00.571" v="1859" actId="478"/>
          <ac:spMkLst>
            <pc:docMk/>
            <pc:sldMk cId="3098830540" sldId="258"/>
            <ac:spMk id="240" creationId="{F8ADB7B8-9F38-F42E-40EC-80C4A4D61F9A}"/>
          </ac:spMkLst>
        </pc:spChg>
        <pc:spChg chg="del mod topLvl">
          <ac:chgData name="Brown, Joshua" userId="d647e674-9a9a-4d50-8a2c-800823251c69" providerId="ADAL" clId="{5F33CEB0-7F8E-4FA4-A1AB-A7960B50ADFB}" dt="2024-03-21T20:07:14.981" v="1863" actId="478"/>
          <ac:spMkLst>
            <pc:docMk/>
            <pc:sldMk cId="3098830540" sldId="258"/>
            <ac:spMk id="241" creationId="{376132DF-4A01-415E-A7D8-A4268A6289FB}"/>
          </ac:spMkLst>
        </pc:spChg>
        <pc:spChg chg="del mod topLvl">
          <ac:chgData name="Brown, Joshua" userId="d647e674-9a9a-4d50-8a2c-800823251c69" providerId="ADAL" clId="{5F33CEB0-7F8E-4FA4-A1AB-A7960B50ADFB}" dt="2024-03-21T20:08:08.673" v="1876" actId="478"/>
          <ac:spMkLst>
            <pc:docMk/>
            <pc:sldMk cId="3098830540" sldId="258"/>
            <ac:spMk id="242" creationId="{40223E21-AA95-3CDC-D576-E551BFF978F5}"/>
          </ac:spMkLst>
        </pc:spChg>
        <pc:spChg chg="mod topLvl">
          <ac:chgData name="Brown, Joshua" userId="d647e674-9a9a-4d50-8a2c-800823251c69" providerId="ADAL" clId="{5F33CEB0-7F8E-4FA4-A1AB-A7960B50ADFB}" dt="2024-03-21T20:08:15.410" v="1877" actId="164"/>
          <ac:spMkLst>
            <pc:docMk/>
            <pc:sldMk cId="3098830540" sldId="258"/>
            <ac:spMk id="243" creationId="{8ABD3B17-2AB8-8DF5-BE4E-4763BC530D8D}"/>
          </ac:spMkLst>
        </pc:spChg>
        <pc:spChg chg="del mod topLvl">
          <ac:chgData name="Brown, Joshua" userId="d647e674-9a9a-4d50-8a2c-800823251c69" providerId="ADAL" clId="{5F33CEB0-7F8E-4FA4-A1AB-A7960B50ADFB}" dt="2024-03-21T20:06:58.607" v="1856" actId="478"/>
          <ac:spMkLst>
            <pc:docMk/>
            <pc:sldMk cId="3098830540" sldId="258"/>
            <ac:spMk id="244" creationId="{A9DCE5C0-743D-A50D-B18F-38BD8FAC475A}"/>
          </ac:spMkLst>
        </pc:spChg>
        <pc:spChg chg="mod topLvl">
          <ac:chgData name="Brown, Joshua" userId="d647e674-9a9a-4d50-8a2c-800823251c69" providerId="ADAL" clId="{5F33CEB0-7F8E-4FA4-A1AB-A7960B50ADFB}" dt="2024-03-21T20:08:15.410" v="1877" actId="164"/>
          <ac:spMkLst>
            <pc:docMk/>
            <pc:sldMk cId="3098830540" sldId="258"/>
            <ac:spMk id="245" creationId="{A149E319-672E-E3FD-D9B8-519E97119783}"/>
          </ac:spMkLst>
        </pc:spChg>
        <pc:spChg chg="del mod topLvl">
          <ac:chgData name="Brown, Joshua" userId="d647e674-9a9a-4d50-8a2c-800823251c69" providerId="ADAL" clId="{5F33CEB0-7F8E-4FA4-A1AB-A7960B50ADFB}" dt="2024-03-21T20:06:59.253" v="1857" actId="478"/>
          <ac:spMkLst>
            <pc:docMk/>
            <pc:sldMk cId="3098830540" sldId="258"/>
            <ac:spMk id="246" creationId="{D435C078-89F4-6FC2-8998-221D717B4E8E}"/>
          </ac:spMkLst>
        </pc:spChg>
        <pc:spChg chg="mod topLvl">
          <ac:chgData name="Brown, Joshua" userId="d647e674-9a9a-4d50-8a2c-800823251c69" providerId="ADAL" clId="{5F33CEB0-7F8E-4FA4-A1AB-A7960B50ADFB}" dt="2024-03-21T20:08:15.410" v="1877" actId="164"/>
          <ac:spMkLst>
            <pc:docMk/>
            <pc:sldMk cId="3098830540" sldId="258"/>
            <ac:spMk id="247" creationId="{02BAB257-AE9A-262B-EFC2-A9D2312ABB43}"/>
          </ac:spMkLst>
        </pc:spChg>
        <pc:spChg chg="mod topLvl">
          <ac:chgData name="Brown, Joshua" userId="d647e674-9a9a-4d50-8a2c-800823251c69" providerId="ADAL" clId="{5F33CEB0-7F8E-4FA4-A1AB-A7960B50ADFB}" dt="2024-03-21T20:08:15.410" v="1877" actId="164"/>
          <ac:spMkLst>
            <pc:docMk/>
            <pc:sldMk cId="3098830540" sldId="258"/>
            <ac:spMk id="248" creationId="{4D812154-3A34-E95A-48B5-5A06FE14A6A6}"/>
          </ac:spMkLst>
        </pc:spChg>
        <pc:spChg chg="del mod topLvl">
          <ac:chgData name="Brown, Joshua" userId="d647e674-9a9a-4d50-8a2c-800823251c69" providerId="ADAL" clId="{5F33CEB0-7F8E-4FA4-A1AB-A7960B50ADFB}" dt="2024-03-21T20:07:02.293" v="1862" actId="478"/>
          <ac:spMkLst>
            <pc:docMk/>
            <pc:sldMk cId="3098830540" sldId="258"/>
            <ac:spMk id="249" creationId="{A0F51346-8718-9639-1C9C-62837B2004AB}"/>
          </ac:spMkLst>
        </pc:spChg>
        <pc:spChg chg="del mod topLvl">
          <ac:chgData name="Brown, Joshua" userId="d647e674-9a9a-4d50-8a2c-800823251c69" providerId="ADAL" clId="{5F33CEB0-7F8E-4FA4-A1AB-A7960B50ADFB}" dt="2024-03-21T20:07:01.881" v="1861" actId="478"/>
          <ac:spMkLst>
            <pc:docMk/>
            <pc:sldMk cId="3098830540" sldId="258"/>
            <ac:spMk id="250" creationId="{A2A0B3EB-0EA0-9F2D-8374-B2E2228B4E3A}"/>
          </ac:spMkLst>
        </pc:spChg>
        <pc:spChg chg="mod topLvl">
          <ac:chgData name="Brown, Joshua" userId="d647e674-9a9a-4d50-8a2c-800823251c69" providerId="ADAL" clId="{5F33CEB0-7F8E-4FA4-A1AB-A7960B50ADFB}" dt="2024-03-21T20:08:15.410" v="1877" actId="164"/>
          <ac:spMkLst>
            <pc:docMk/>
            <pc:sldMk cId="3098830540" sldId="258"/>
            <ac:spMk id="251" creationId="{2C74E554-B363-FA77-52AC-19F176D26F75}"/>
          </ac:spMkLst>
        </pc:spChg>
        <pc:spChg chg="add mod">
          <ac:chgData name="Brown, Joshua" userId="d647e674-9a9a-4d50-8a2c-800823251c69" providerId="ADAL" clId="{5F33CEB0-7F8E-4FA4-A1AB-A7960B50ADFB}" dt="2024-03-21T20:06:22.550" v="1852" actId="554"/>
          <ac:spMkLst>
            <pc:docMk/>
            <pc:sldMk cId="3098830540" sldId="258"/>
            <ac:spMk id="262" creationId="{2A1F7E76-2076-A23B-4695-3A6C60C2BBD5}"/>
          </ac:spMkLst>
        </pc:spChg>
        <pc:spChg chg="add mod">
          <ac:chgData name="Brown, Joshua" userId="d647e674-9a9a-4d50-8a2c-800823251c69" providerId="ADAL" clId="{5F33CEB0-7F8E-4FA4-A1AB-A7960B50ADFB}" dt="2024-03-21T20:06:22.550" v="1852" actId="554"/>
          <ac:spMkLst>
            <pc:docMk/>
            <pc:sldMk cId="3098830540" sldId="258"/>
            <ac:spMk id="263" creationId="{5DCF2BA5-C4E0-8217-2C2D-EC40855D157C}"/>
          </ac:spMkLst>
        </pc:spChg>
        <pc:spChg chg="add mod">
          <ac:chgData name="Brown, Joshua" userId="d647e674-9a9a-4d50-8a2c-800823251c69" providerId="ADAL" clId="{5F33CEB0-7F8E-4FA4-A1AB-A7960B50ADFB}" dt="2024-03-21T20:06:22.550" v="1852" actId="554"/>
          <ac:spMkLst>
            <pc:docMk/>
            <pc:sldMk cId="3098830540" sldId="258"/>
            <ac:spMk id="264" creationId="{DEF616BF-EBA6-BB26-DDDA-D20602EC20F2}"/>
          </ac:spMkLst>
        </pc:spChg>
        <pc:spChg chg="add mod">
          <ac:chgData name="Brown, Joshua" userId="d647e674-9a9a-4d50-8a2c-800823251c69" providerId="ADAL" clId="{5F33CEB0-7F8E-4FA4-A1AB-A7960B50ADFB}" dt="2024-03-21T20:06:22.550" v="1852" actId="554"/>
          <ac:spMkLst>
            <pc:docMk/>
            <pc:sldMk cId="3098830540" sldId="258"/>
            <ac:spMk id="265" creationId="{16B64F86-3F39-7FDA-1A19-262892FB849F}"/>
          </ac:spMkLst>
        </pc:spChg>
        <pc:spChg chg="add mod">
          <ac:chgData name="Brown, Joshua" userId="d647e674-9a9a-4d50-8a2c-800823251c69" providerId="ADAL" clId="{5F33CEB0-7F8E-4FA4-A1AB-A7960B50ADFB}" dt="2024-03-21T20:08:15.410" v="1877" actId="164"/>
          <ac:spMkLst>
            <pc:docMk/>
            <pc:sldMk cId="3098830540" sldId="258"/>
            <ac:spMk id="270" creationId="{B6FB3070-D936-2CEB-BCFE-D5BAC7301F03}"/>
          </ac:spMkLst>
        </pc:spChg>
        <pc:spChg chg="add mod">
          <ac:chgData name="Brown, Joshua" userId="d647e674-9a9a-4d50-8a2c-800823251c69" providerId="ADAL" clId="{5F33CEB0-7F8E-4FA4-A1AB-A7960B50ADFB}" dt="2024-03-21T20:08:15.410" v="1877" actId="164"/>
          <ac:spMkLst>
            <pc:docMk/>
            <pc:sldMk cId="3098830540" sldId="258"/>
            <ac:spMk id="271" creationId="{7BF64608-781D-33D9-F1EC-F7CA2CC30305}"/>
          </ac:spMkLst>
        </pc:spChg>
        <pc:spChg chg="add mod">
          <ac:chgData name="Brown, Joshua" userId="d647e674-9a9a-4d50-8a2c-800823251c69" providerId="ADAL" clId="{5F33CEB0-7F8E-4FA4-A1AB-A7960B50ADFB}" dt="2024-03-21T20:08:15.410" v="1877" actId="164"/>
          <ac:spMkLst>
            <pc:docMk/>
            <pc:sldMk cId="3098830540" sldId="258"/>
            <ac:spMk id="272" creationId="{E15CC34E-5A41-FB47-D9D6-D0D381AF04E7}"/>
          </ac:spMkLst>
        </pc:spChg>
        <pc:spChg chg="mod topLvl">
          <ac:chgData name="Brown, Joshua" userId="d647e674-9a9a-4d50-8a2c-800823251c69" providerId="ADAL" clId="{5F33CEB0-7F8E-4FA4-A1AB-A7960B50ADFB}" dt="2024-03-21T20:13:53.620" v="1931" actId="165"/>
          <ac:spMkLst>
            <pc:docMk/>
            <pc:sldMk cId="3098830540" sldId="258"/>
            <ac:spMk id="275" creationId="{FFEBD41E-A6B8-A75D-BDD6-B514763E3E4E}"/>
          </ac:spMkLst>
        </pc:spChg>
        <pc:spChg chg="mod topLvl">
          <ac:chgData name="Brown, Joshua" userId="d647e674-9a9a-4d50-8a2c-800823251c69" providerId="ADAL" clId="{5F33CEB0-7F8E-4FA4-A1AB-A7960B50ADFB}" dt="2024-03-21T20:13:53.620" v="1931" actId="165"/>
          <ac:spMkLst>
            <pc:docMk/>
            <pc:sldMk cId="3098830540" sldId="258"/>
            <ac:spMk id="276" creationId="{A5845BEB-1E68-1DFB-3C5D-2919CA9B5692}"/>
          </ac:spMkLst>
        </pc:spChg>
        <pc:spChg chg="mod topLvl">
          <ac:chgData name="Brown, Joshua" userId="d647e674-9a9a-4d50-8a2c-800823251c69" providerId="ADAL" clId="{5F33CEB0-7F8E-4FA4-A1AB-A7960B50ADFB}" dt="2024-03-21T20:13:53.620" v="1931" actId="165"/>
          <ac:spMkLst>
            <pc:docMk/>
            <pc:sldMk cId="3098830540" sldId="258"/>
            <ac:spMk id="277" creationId="{C695C009-D0E7-88C7-1FEB-A6ACF475365C}"/>
          </ac:spMkLst>
        </pc:spChg>
        <pc:spChg chg="mod topLvl">
          <ac:chgData name="Brown, Joshua" userId="d647e674-9a9a-4d50-8a2c-800823251c69" providerId="ADAL" clId="{5F33CEB0-7F8E-4FA4-A1AB-A7960B50ADFB}" dt="2024-03-21T20:13:53.620" v="1931" actId="165"/>
          <ac:spMkLst>
            <pc:docMk/>
            <pc:sldMk cId="3098830540" sldId="258"/>
            <ac:spMk id="278" creationId="{F3351B5A-FE91-9072-18E5-565B885F2CDF}"/>
          </ac:spMkLst>
        </pc:spChg>
        <pc:spChg chg="mod topLvl">
          <ac:chgData name="Brown, Joshua" userId="d647e674-9a9a-4d50-8a2c-800823251c69" providerId="ADAL" clId="{5F33CEB0-7F8E-4FA4-A1AB-A7960B50ADFB}" dt="2024-03-21T20:13:53.620" v="1931" actId="165"/>
          <ac:spMkLst>
            <pc:docMk/>
            <pc:sldMk cId="3098830540" sldId="258"/>
            <ac:spMk id="279" creationId="{5E1CA39E-2836-B47E-DEA2-714E063E6BCD}"/>
          </ac:spMkLst>
        </pc:spChg>
        <pc:spChg chg="mod topLvl">
          <ac:chgData name="Brown, Joshua" userId="d647e674-9a9a-4d50-8a2c-800823251c69" providerId="ADAL" clId="{5F33CEB0-7F8E-4FA4-A1AB-A7960B50ADFB}" dt="2024-03-21T20:13:53.620" v="1931" actId="165"/>
          <ac:spMkLst>
            <pc:docMk/>
            <pc:sldMk cId="3098830540" sldId="258"/>
            <ac:spMk id="280" creationId="{A88A348E-4947-3D18-BF68-10C2399AE619}"/>
          </ac:spMkLst>
        </pc:spChg>
        <pc:spChg chg="mod topLvl">
          <ac:chgData name="Brown, Joshua" userId="d647e674-9a9a-4d50-8a2c-800823251c69" providerId="ADAL" clId="{5F33CEB0-7F8E-4FA4-A1AB-A7960B50ADFB}" dt="2024-03-21T20:13:53.620" v="1931" actId="165"/>
          <ac:spMkLst>
            <pc:docMk/>
            <pc:sldMk cId="3098830540" sldId="258"/>
            <ac:spMk id="281" creationId="{EB95258B-3A78-60BB-C700-9699962320F9}"/>
          </ac:spMkLst>
        </pc:spChg>
        <pc:spChg chg="mod topLvl">
          <ac:chgData name="Brown, Joshua" userId="d647e674-9a9a-4d50-8a2c-800823251c69" providerId="ADAL" clId="{5F33CEB0-7F8E-4FA4-A1AB-A7960B50ADFB}" dt="2024-03-21T20:13:53.620" v="1931" actId="165"/>
          <ac:spMkLst>
            <pc:docMk/>
            <pc:sldMk cId="3098830540" sldId="258"/>
            <ac:spMk id="282" creationId="{4A8E04B9-7FA1-0769-F609-9D68FBADD8C4}"/>
          </ac:spMkLst>
        </pc:spChg>
        <pc:spChg chg="mod topLvl">
          <ac:chgData name="Brown, Joshua" userId="d647e674-9a9a-4d50-8a2c-800823251c69" providerId="ADAL" clId="{5F33CEB0-7F8E-4FA4-A1AB-A7960B50ADFB}" dt="2024-03-21T20:13:53.620" v="1931" actId="165"/>
          <ac:spMkLst>
            <pc:docMk/>
            <pc:sldMk cId="3098830540" sldId="258"/>
            <ac:spMk id="283" creationId="{0608B2B8-E5A9-8D87-269E-0467BAF17A21}"/>
          </ac:spMkLst>
        </pc:spChg>
        <pc:spChg chg="mod topLvl">
          <ac:chgData name="Brown, Joshua" userId="d647e674-9a9a-4d50-8a2c-800823251c69" providerId="ADAL" clId="{5F33CEB0-7F8E-4FA4-A1AB-A7960B50ADFB}" dt="2024-03-21T20:13:53.620" v="1931" actId="165"/>
          <ac:spMkLst>
            <pc:docMk/>
            <pc:sldMk cId="3098830540" sldId="258"/>
            <ac:spMk id="284" creationId="{DC668232-988A-38A6-6852-A58C31A324E9}"/>
          </ac:spMkLst>
        </pc:spChg>
        <pc:spChg chg="del mod topLvl">
          <ac:chgData name="Brown, Joshua" userId="d647e674-9a9a-4d50-8a2c-800823251c69" providerId="ADAL" clId="{5F33CEB0-7F8E-4FA4-A1AB-A7960B50ADFB}" dt="2024-03-21T20:14:02.541" v="1937"/>
          <ac:spMkLst>
            <pc:docMk/>
            <pc:sldMk cId="3098830540" sldId="258"/>
            <ac:spMk id="287" creationId="{9DD57E86-1B4F-0411-1376-A9B540F0CD28}"/>
          </ac:spMkLst>
        </pc:spChg>
        <pc:spChg chg="del mod topLvl">
          <ac:chgData name="Brown, Joshua" userId="d647e674-9a9a-4d50-8a2c-800823251c69" providerId="ADAL" clId="{5F33CEB0-7F8E-4FA4-A1AB-A7960B50ADFB}" dt="2024-03-21T20:14:03.545" v="1941"/>
          <ac:spMkLst>
            <pc:docMk/>
            <pc:sldMk cId="3098830540" sldId="258"/>
            <ac:spMk id="288" creationId="{30A66402-7400-E3E2-FE36-E545ABB320B0}"/>
          </ac:spMkLst>
        </pc:spChg>
        <pc:spChg chg="del mod topLvl">
          <ac:chgData name="Brown, Joshua" userId="d647e674-9a9a-4d50-8a2c-800823251c69" providerId="ADAL" clId="{5F33CEB0-7F8E-4FA4-A1AB-A7960B50ADFB}" dt="2024-03-21T20:14:03.544" v="1939" actId="478"/>
          <ac:spMkLst>
            <pc:docMk/>
            <pc:sldMk cId="3098830540" sldId="258"/>
            <ac:spMk id="289" creationId="{0F9B52A9-730A-E6AA-5B31-D089240586CC}"/>
          </ac:spMkLst>
        </pc:spChg>
        <pc:spChg chg="add mod">
          <ac:chgData name="Brown, Joshua" userId="d647e674-9a9a-4d50-8a2c-800823251c69" providerId="ADAL" clId="{5F33CEB0-7F8E-4FA4-A1AB-A7960B50ADFB}" dt="2024-03-21T20:14:07.315" v="1943" actId="1076"/>
          <ac:spMkLst>
            <pc:docMk/>
            <pc:sldMk cId="3098830540" sldId="258"/>
            <ac:spMk id="296" creationId="{E4598882-794F-417B-BAC1-1131E5A3F6DE}"/>
          </ac:spMkLst>
        </pc:spChg>
        <pc:grpChg chg="add mod">
          <ac:chgData name="Brown, Joshua" userId="d647e674-9a9a-4d50-8a2c-800823251c69" providerId="ADAL" clId="{5F33CEB0-7F8E-4FA4-A1AB-A7960B50ADFB}" dt="2024-03-21T15:34:54.591" v="1271" actId="555"/>
          <ac:grpSpMkLst>
            <pc:docMk/>
            <pc:sldMk cId="3098830540" sldId="258"/>
            <ac:grpSpMk id="3" creationId="{1E0AD66E-A73E-9A11-7BAB-3E7E2F6EA159}"/>
          </ac:grpSpMkLst>
        </pc:grpChg>
        <pc:grpChg chg="add mod">
          <ac:chgData name="Brown, Joshua" userId="d647e674-9a9a-4d50-8a2c-800823251c69" providerId="ADAL" clId="{5F33CEB0-7F8E-4FA4-A1AB-A7960B50ADFB}" dt="2024-03-21T15:34:54.591" v="1271" actId="555"/>
          <ac:grpSpMkLst>
            <pc:docMk/>
            <pc:sldMk cId="3098830540" sldId="258"/>
            <ac:grpSpMk id="28" creationId="{BB7483FE-6256-82E6-B17F-2892A593882A}"/>
          </ac:grpSpMkLst>
        </pc:grpChg>
        <pc:grpChg chg="mod">
          <ac:chgData name="Brown, Joshua" userId="d647e674-9a9a-4d50-8a2c-800823251c69" providerId="ADAL" clId="{5F33CEB0-7F8E-4FA4-A1AB-A7960B50ADFB}" dt="2024-03-21T13:33:14.987" v="505"/>
          <ac:grpSpMkLst>
            <pc:docMk/>
            <pc:sldMk cId="3098830540" sldId="258"/>
            <ac:grpSpMk id="29" creationId="{9C835622-6F29-AFE5-CDB4-5AADC9A9139C}"/>
          </ac:grpSpMkLst>
        </pc:grpChg>
        <pc:grpChg chg="mod">
          <ac:chgData name="Brown, Joshua" userId="d647e674-9a9a-4d50-8a2c-800823251c69" providerId="ADAL" clId="{5F33CEB0-7F8E-4FA4-A1AB-A7960B50ADFB}" dt="2024-03-21T13:33:14.987" v="505"/>
          <ac:grpSpMkLst>
            <pc:docMk/>
            <pc:sldMk cId="3098830540" sldId="258"/>
            <ac:grpSpMk id="31" creationId="{E45955DD-8B0D-41D6-671E-779ABC9B3038}"/>
          </ac:grpSpMkLst>
        </pc:grpChg>
        <pc:grpChg chg="add mod">
          <ac:chgData name="Brown, Joshua" userId="d647e674-9a9a-4d50-8a2c-800823251c69" providerId="ADAL" clId="{5F33CEB0-7F8E-4FA4-A1AB-A7960B50ADFB}" dt="2024-03-21T20:03:17.785" v="1821" actId="1076"/>
          <ac:grpSpMkLst>
            <pc:docMk/>
            <pc:sldMk cId="3098830540" sldId="258"/>
            <ac:grpSpMk id="45" creationId="{BE412831-2019-6F62-3D5C-E7A1DEBB1C77}"/>
          </ac:grpSpMkLst>
        </pc:grpChg>
        <pc:grpChg chg="mod">
          <ac:chgData name="Brown, Joshua" userId="d647e674-9a9a-4d50-8a2c-800823251c69" providerId="ADAL" clId="{5F33CEB0-7F8E-4FA4-A1AB-A7960B50ADFB}" dt="2024-03-21T13:45:05.461" v="569"/>
          <ac:grpSpMkLst>
            <pc:docMk/>
            <pc:sldMk cId="3098830540" sldId="258"/>
            <ac:grpSpMk id="46" creationId="{CC85FE6B-2AED-F6FF-D428-8BBD157343A8}"/>
          </ac:grpSpMkLst>
        </pc:grpChg>
        <pc:grpChg chg="mod">
          <ac:chgData name="Brown, Joshua" userId="d647e674-9a9a-4d50-8a2c-800823251c69" providerId="ADAL" clId="{5F33CEB0-7F8E-4FA4-A1AB-A7960B50ADFB}" dt="2024-03-21T13:45:05.461" v="569"/>
          <ac:grpSpMkLst>
            <pc:docMk/>
            <pc:sldMk cId="3098830540" sldId="258"/>
            <ac:grpSpMk id="48" creationId="{F9A79832-9349-3607-E827-47919FC9A6CE}"/>
          </ac:grpSpMkLst>
        </pc:grpChg>
        <pc:grpChg chg="add mod">
          <ac:chgData name="Brown, Joshua" userId="d647e674-9a9a-4d50-8a2c-800823251c69" providerId="ADAL" clId="{5F33CEB0-7F8E-4FA4-A1AB-A7960B50ADFB}" dt="2024-03-21T15:34:54.591" v="1271" actId="555"/>
          <ac:grpSpMkLst>
            <pc:docMk/>
            <pc:sldMk cId="3098830540" sldId="258"/>
            <ac:grpSpMk id="55" creationId="{6C13FAAC-FD81-8D79-69BF-2267B17F3D01}"/>
          </ac:grpSpMkLst>
        </pc:grpChg>
        <pc:grpChg chg="mod">
          <ac:chgData name="Brown, Joshua" userId="d647e674-9a9a-4d50-8a2c-800823251c69" providerId="ADAL" clId="{5F33CEB0-7F8E-4FA4-A1AB-A7960B50ADFB}" dt="2024-03-21T13:48:06.565" v="610"/>
          <ac:grpSpMkLst>
            <pc:docMk/>
            <pc:sldMk cId="3098830540" sldId="258"/>
            <ac:grpSpMk id="58" creationId="{C1247DBB-428A-BE57-3F29-037BE0A6D0D1}"/>
          </ac:grpSpMkLst>
        </pc:grpChg>
        <pc:grpChg chg="mod">
          <ac:chgData name="Brown, Joshua" userId="d647e674-9a9a-4d50-8a2c-800823251c69" providerId="ADAL" clId="{5F33CEB0-7F8E-4FA4-A1AB-A7960B50ADFB}" dt="2024-03-21T13:48:06.565" v="610"/>
          <ac:grpSpMkLst>
            <pc:docMk/>
            <pc:sldMk cId="3098830540" sldId="258"/>
            <ac:grpSpMk id="61" creationId="{F3C0C92C-7D63-EC24-5CA7-916E45A0106E}"/>
          </ac:grpSpMkLst>
        </pc:grpChg>
        <pc:grpChg chg="add del mod ord">
          <ac:chgData name="Brown, Joshua" userId="d647e674-9a9a-4d50-8a2c-800823251c69" providerId="ADAL" clId="{5F33CEB0-7F8E-4FA4-A1AB-A7960B50ADFB}" dt="2024-03-21T20:01:27.683" v="1801" actId="478"/>
          <ac:grpSpMkLst>
            <pc:docMk/>
            <pc:sldMk cId="3098830540" sldId="258"/>
            <ac:grpSpMk id="66" creationId="{19465041-9E9D-EBFE-3AE1-7C9A0E4A11D3}"/>
          </ac:grpSpMkLst>
        </pc:grpChg>
        <pc:grpChg chg="mod">
          <ac:chgData name="Brown, Joshua" userId="d647e674-9a9a-4d50-8a2c-800823251c69" providerId="ADAL" clId="{5F33CEB0-7F8E-4FA4-A1AB-A7960B50ADFB}" dt="2024-03-21T13:48:26.701" v="614"/>
          <ac:grpSpMkLst>
            <pc:docMk/>
            <pc:sldMk cId="3098830540" sldId="258"/>
            <ac:grpSpMk id="67" creationId="{7EF370D7-350E-55C7-C15D-596ED59C2A27}"/>
          </ac:grpSpMkLst>
        </pc:grpChg>
        <pc:grpChg chg="mod">
          <ac:chgData name="Brown, Joshua" userId="d647e674-9a9a-4d50-8a2c-800823251c69" providerId="ADAL" clId="{5F33CEB0-7F8E-4FA4-A1AB-A7960B50ADFB}" dt="2024-03-21T13:48:26.701" v="614"/>
          <ac:grpSpMkLst>
            <pc:docMk/>
            <pc:sldMk cId="3098830540" sldId="258"/>
            <ac:grpSpMk id="68" creationId="{DEAF5A5D-EF6C-B974-7809-84C2217D796E}"/>
          </ac:grpSpMkLst>
        </pc:grpChg>
        <pc:grpChg chg="add mod ord">
          <ac:chgData name="Brown, Joshua" userId="d647e674-9a9a-4d50-8a2c-800823251c69" providerId="ADAL" clId="{5F33CEB0-7F8E-4FA4-A1AB-A7960B50ADFB}" dt="2024-03-21T15:46:30.249" v="1397" actId="166"/>
          <ac:grpSpMkLst>
            <pc:docMk/>
            <pc:sldMk cId="3098830540" sldId="258"/>
            <ac:grpSpMk id="75" creationId="{CB0F6495-B994-9250-C9D7-269D26AC9713}"/>
          </ac:grpSpMkLst>
        </pc:grpChg>
        <pc:grpChg chg="mod">
          <ac:chgData name="Brown, Joshua" userId="d647e674-9a9a-4d50-8a2c-800823251c69" providerId="ADAL" clId="{5F33CEB0-7F8E-4FA4-A1AB-A7960B50ADFB}" dt="2024-03-21T13:48:30.469" v="616"/>
          <ac:grpSpMkLst>
            <pc:docMk/>
            <pc:sldMk cId="3098830540" sldId="258"/>
            <ac:grpSpMk id="76" creationId="{8AB5FC7C-2834-9865-A726-91B0C530F1A3}"/>
          </ac:grpSpMkLst>
        </pc:grpChg>
        <pc:grpChg chg="mod">
          <ac:chgData name="Brown, Joshua" userId="d647e674-9a9a-4d50-8a2c-800823251c69" providerId="ADAL" clId="{5F33CEB0-7F8E-4FA4-A1AB-A7960B50ADFB}" dt="2024-03-21T13:48:30.469" v="616"/>
          <ac:grpSpMkLst>
            <pc:docMk/>
            <pc:sldMk cId="3098830540" sldId="258"/>
            <ac:grpSpMk id="77" creationId="{9385A563-5848-154E-85D8-B3CA0098BA38}"/>
          </ac:grpSpMkLst>
        </pc:grpChg>
        <pc:grpChg chg="add mod ord">
          <ac:chgData name="Brown, Joshua" userId="d647e674-9a9a-4d50-8a2c-800823251c69" providerId="ADAL" clId="{5F33CEB0-7F8E-4FA4-A1AB-A7960B50ADFB}" dt="2024-03-21T20:12:48.330" v="1910" actId="166"/>
          <ac:grpSpMkLst>
            <pc:docMk/>
            <pc:sldMk cId="3098830540" sldId="258"/>
            <ac:grpSpMk id="84" creationId="{B34A5EBA-DF21-B26F-B6CD-3CEC9920EA7A}"/>
          </ac:grpSpMkLst>
        </pc:grpChg>
        <pc:grpChg chg="mod">
          <ac:chgData name="Brown, Joshua" userId="d647e674-9a9a-4d50-8a2c-800823251c69" providerId="ADAL" clId="{5F33CEB0-7F8E-4FA4-A1AB-A7960B50ADFB}" dt="2024-03-21T14:10:35.315" v="868"/>
          <ac:grpSpMkLst>
            <pc:docMk/>
            <pc:sldMk cId="3098830540" sldId="258"/>
            <ac:grpSpMk id="85" creationId="{8F724141-F8CD-CB6F-AC56-2D02A4E287AA}"/>
          </ac:grpSpMkLst>
        </pc:grpChg>
        <pc:grpChg chg="mod">
          <ac:chgData name="Brown, Joshua" userId="d647e674-9a9a-4d50-8a2c-800823251c69" providerId="ADAL" clId="{5F33CEB0-7F8E-4FA4-A1AB-A7960B50ADFB}" dt="2024-03-21T14:10:35.315" v="868"/>
          <ac:grpSpMkLst>
            <pc:docMk/>
            <pc:sldMk cId="3098830540" sldId="258"/>
            <ac:grpSpMk id="86" creationId="{4CBF0069-6CAC-8718-89A3-CA5BDA46030C}"/>
          </ac:grpSpMkLst>
        </pc:grpChg>
        <pc:grpChg chg="mod">
          <ac:chgData name="Brown, Joshua" userId="d647e674-9a9a-4d50-8a2c-800823251c69" providerId="ADAL" clId="{5F33CEB0-7F8E-4FA4-A1AB-A7960B50ADFB}" dt="2024-03-21T14:10:35.315" v="868"/>
          <ac:grpSpMkLst>
            <pc:docMk/>
            <pc:sldMk cId="3098830540" sldId="258"/>
            <ac:grpSpMk id="87" creationId="{DEBD12AF-4082-5515-EC7D-5122D608019F}"/>
          </ac:grpSpMkLst>
        </pc:grpChg>
        <pc:grpChg chg="mod">
          <ac:chgData name="Brown, Joshua" userId="d647e674-9a9a-4d50-8a2c-800823251c69" providerId="ADAL" clId="{5F33CEB0-7F8E-4FA4-A1AB-A7960B50ADFB}" dt="2024-03-21T14:10:35.315" v="868"/>
          <ac:grpSpMkLst>
            <pc:docMk/>
            <pc:sldMk cId="3098830540" sldId="258"/>
            <ac:grpSpMk id="88" creationId="{4D019D93-9915-EC1B-41DB-F915B0594387}"/>
          </ac:grpSpMkLst>
        </pc:grpChg>
        <pc:grpChg chg="add del mod">
          <ac:chgData name="Brown, Joshua" userId="d647e674-9a9a-4d50-8a2c-800823251c69" providerId="ADAL" clId="{5F33CEB0-7F8E-4FA4-A1AB-A7960B50ADFB}" dt="2024-03-21T17:39:00.160" v="1785" actId="478"/>
          <ac:grpSpMkLst>
            <pc:docMk/>
            <pc:sldMk cId="3098830540" sldId="258"/>
            <ac:grpSpMk id="132" creationId="{0C1A87C2-9620-55DC-C408-694E648FDC48}"/>
          </ac:grpSpMkLst>
        </pc:grpChg>
        <pc:grpChg chg="add del mod">
          <ac:chgData name="Brown, Joshua" userId="d647e674-9a9a-4d50-8a2c-800823251c69" providerId="ADAL" clId="{5F33CEB0-7F8E-4FA4-A1AB-A7960B50ADFB}" dt="2024-03-21T17:30:53.046" v="1736" actId="165"/>
          <ac:grpSpMkLst>
            <pc:docMk/>
            <pc:sldMk cId="3098830540" sldId="258"/>
            <ac:grpSpMk id="145" creationId="{FED68CD3-5668-D6C9-0B0E-885325568F42}"/>
          </ac:grpSpMkLst>
        </pc:grpChg>
        <pc:grpChg chg="add del mod ord">
          <ac:chgData name="Brown, Joshua" userId="d647e674-9a9a-4d50-8a2c-800823251c69" providerId="ADAL" clId="{5F33CEB0-7F8E-4FA4-A1AB-A7960B50ADFB}" dt="2024-03-21T15:47:27.407" v="1405" actId="165"/>
          <ac:grpSpMkLst>
            <pc:docMk/>
            <pc:sldMk cId="3098830540" sldId="258"/>
            <ac:grpSpMk id="161" creationId="{AC41B29E-7548-53EE-3712-ED7678FCD4C7}"/>
          </ac:grpSpMkLst>
        </pc:grpChg>
        <pc:grpChg chg="add del mod ord">
          <ac:chgData name="Brown, Joshua" userId="d647e674-9a9a-4d50-8a2c-800823251c69" providerId="ADAL" clId="{5F33CEB0-7F8E-4FA4-A1AB-A7960B50ADFB}" dt="2024-03-21T15:47:30.438" v="1406" actId="165"/>
          <ac:grpSpMkLst>
            <pc:docMk/>
            <pc:sldMk cId="3098830540" sldId="258"/>
            <ac:grpSpMk id="170" creationId="{437878CA-85D5-69EB-9810-362FB897D746}"/>
          </ac:grpSpMkLst>
        </pc:grpChg>
        <pc:grpChg chg="add del mod">
          <ac:chgData name="Brown, Joshua" userId="d647e674-9a9a-4d50-8a2c-800823251c69" providerId="ADAL" clId="{5F33CEB0-7F8E-4FA4-A1AB-A7960B50ADFB}" dt="2024-03-21T17:32:53.638" v="1753" actId="165"/>
          <ac:grpSpMkLst>
            <pc:docMk/>
            <pc:sldMk cId="3098830540" sldId="258"/>
            <ac:grpSpMk id="221" creationId="{614A24FB-1535-0D6C-BD23-A6452D92CEE4}"/>
          </ac:grpSpMkLst>
        </pc:grpChg>
        <pc:grpChg chg="add del mod">
          <ac:chgData name="Brown, Joshua" userId="d647e674-9a9a-4d50-8a2c-800823251c69" providerId="ADAL" clId="{5F33CEB0-7F8E-4FA4-A1AB-A7960B50ADFB}" dt="2024-03-21T17:32:53.638" v="1753" actId="165"/>
          <ac:grpSpMkLst>
            <pc:docMk/>
            <pc:sldMk cId="3098830540" sldId="258"/>
            <ac:grpSpMk id="222" creationId="{7A5C742A-02F7-B78F-6B33-7491AFC31399}"/>
          </ac:grpSpMkLst>
        </pc:grpChg>
        <pc:grpChg chg="add del mod">
          <ac:chgData name="Brown, Joshua" userId="d647e674-9a9a-4d50-8a2c-800823251c69" providerId="ADAL" clId="{5F33CEB0-7F8E-4FA4-A1AB-A7960B50ADFB}" dt="2024-03-21T17:32:53.638" v="1753" actId="165"/>
          <ac:grpSpMkLst>
            <pc:docMk/>
            <pc:sldMk cId="3098830540" sldId="258"/>
            <ac:grpSpMk id="223" creationId="{C408158B-DA07-FC80-BFB8-5F927C0B163A}"/>
          </ac:grpSpMkLst>
        </pc:grpChg>
        <pc:grpChg chg="add del mod">
          <ac:chgData name="Brown, Joshua" userId="d647e674-9a9a-4d50-8a2c-800823251c69" providerId="ADAL" clId="{5F33CEB0-7F8E-4FA4-A1AB-A7960B50ADFB}" dt="2024-03-21T17:32:53.638" v="1753" actId="165"/>
          <ac:grpSpMkLst>
            <pc:docMk/>
            <pc:sldMk cId="3098830540" sldId="258"/>
            <ac:grpSpMk id="228" creationId="{720D1491-8942-6C53-0FA3-66553E996A64}"/>
          </ac:grpSpMkLst>
        </pc:grpChg>
        <pc:grpChg chg="add del mod">
          <ac:chgData name="Brown, Joshua" userId="d647e674-9a9a-4d50-8a2c-800823251c69" providerId="ADAL" clId="{5F33CEB0-7F8E-4FA4-A1AB-A7960B50ADFB}" dt="2024-03-21T20:04:56.692" v="1825" actId="165"/>
          <ac:grpSpMkLst>
            <pc:docMk/>
            <pc:sldMk cId="3098830540" sldId="258"/>
            <ac:grpSpMk id="231" creationId="{89C75218-9E8F-A9AA-FADE-E61A1CDC3009}"/>
          </ac:grpSpMkLst>
        </pc:grpChg>
        <pc:grpChg chg="add del mod">
          <ac:chgData name="Brown, Joshua" userId="d647e674-9a9a-4d50-8a2c-800823251c69" providerId="ADAL" clId="{5F33CEB0-7F8E-4FA4-A1AB-A7960B50ADFB}" dt="2024-03-21T20:06:39.140" v="1853" actId="165"/>
          <ac:grpSpMkLst>
            <pc:docMk/>
            <pc:sldMk cId="3098830540" sldId="258"/>
            <ac:grpSpMk id="232" creationId="{BC67922F-5E97-A05E-7E0F-642DC9D96CD8}"/>
          </ac:grpSpMkLst>
        </pc:grpChg>
        <pc:grpChg chg="add mod">
          <ac:chgData name="Brown, Joshua" userId="d647e674-9a9a-4d50-8a2c-800823251c69" providerId="ADAL" clId="{5F33CEB0-7F8E-4FA4-A1AB-A7960B50ADFB}" dt="2024-03-21T20:08:19.643" v="1878" actId="1076"/>
          <ac:grpSpMkLst>
            <pc:docMk/>
            <pc:sldMk cId="3098830540" sldId="258"/>
            <ac:grpSpMk id="273" creationId="{4679888D-3670-CFDA-2C94-CCBB96ACFCBD}"/>
          </ac:grpSpMkLst>
        </pc:grpChg>
        <pc:grpChg chg="add del mod">
          <ac:chgData name="Brown, Joshua" userId="d647e674-9a9a-4d50-8a2c-800823251c69" providerId="ADAL" clId="{5F33CEB0-7F8E-4FA4-A1AB-A7960B50ADFB}" dt="2024-03-21T20:08:50.748" v="1882" actId="165"/>
          <ac:grpSpMkLst>
            <pc:docMk/>
            <pc:sldMk cId="3098830540" sldId="258"/>
            <ac:grpSpMk id="274" creationId="{0D934890-7DC1-8237-2DF8-B486704D8DF8}"/>
          </ac:grpSpMkLst>
        </pc:grpChg>
        <pc:grpChg chg="add del mod">
          <ac:chgData name="Brown, Joshua" userId="d647e674-9a9a-4d50-8a2c-800823251c69" providerId="ADAL" clId="{5F33CEB0-7F8E-4FA4-A1AB-A7960B50ADFB}" dt="2024-03-21T20:13:53.620" v="1931" actId="165"/>
          <ac:grpSpMkLst>
            <pc:docMk/>
            <pc:sldMk cId="3098830540" sldId="258"/>
            <ac:grpSpMk id="292" creationId="{C410A695-EEC9-18BA-08FC-44FD07C5802E}"/>
          </ac:grpSpMkLst>
        </pc:grpChg>
        <pc:picChg chg="add del mod">
          <ac:chgData name="Brown, Joshua" userId="d647e674-9a9a-4d50-8a2c-800823251c69" providerId="ADAL" clId="{5F33CEB0-7F8E-4FA4-A1AB-A7960B50ADFB}" dt="2024-03-21T17:38:56.600" v="1784" actId="478"/>
          <ac:picMkLst>
            <pc:docMk/>
            <pc:sldMk cId="3098830540" sldId="258"/>
            <ac:picMk id="230" creationId="{3D001627-6908-D62F-96BD-FC81CA3BD1FB}"/>
          </ac:picMkLst>
        </pc:picChg>
        <pc:picChg chg="add del mod">
          <ac:chgData name="Brown, Joshua" userId="d647e674-9a9a-4d50-8a2c-800823251c69" providerId="ADAL" clId="{5F33CEB0-7F8E-4FA4-A1AB-A7960B50ADFB}" dt="2024-03-21T20:12:16.132" v="1903" actId="478"/>
          <ac:picMkLst>
            <pc:docMk/>
            <pc:sldMk cId="3098830540" sldId="258"/>
            <ac:picMk id="291" creationId="{9BA91032-E123-81E1-5D22-939509E11FF2}"/>
          </ac:picMkLst>
        </pc:picChg>
        <pc:cxnChg chg="mod">
          <ac:chgData name="Brown, Joshua" userId="d647e674-9a9a-4d50-8a2c-800823251c69" providerId="ADAL" clId="{5F33CEB0-7F8E-4FA4-A1AB-A7960B50ADFB}" dt="2024-03-21T13:33:01.973" v="503"/>
          <ac:cxnSpMkLst>
            <pc:docMk/>
            <pc:sldMk cId="3098830540" sldId="258"/>
            <ac:cxnSpMk id="14" creationId="{CE04A92B-F4FD-655B-070E-D92A902018D1}"/>
          </ac:cxnSpMkLst>
        </pc:cxnChg>
        <pc:cxnChg chg="mod">
          <ac:chgData name="Brown, Joshua" userId="d647e674-9a9a-4d50-8a2c-800823251c69" providerId="ADAL" clId="{5F33CEB0-7F8E-4FA4-A1AB-A7960B50ADFB}" dt="2024-03-21T13:33:01.973" v="503"/>
          <ac:cxnSpMkLst>
            <pc:docMk/>
            <pc:sldMk cId="3098830540" sldId="258"/>
            <ac:cxnSpMk id="19" creationId="{8D3DE32E-3A2C-16B1-ED3A-B7C0AA8F1FCC}"/>
          </ac:cxnSpMkLst>
        </pc:cxnChg>
        <pc:cxnChg chg="del mod">
          <ac:chgData name="Brown, Joshua" userId="d647e674-9a9a-4d50-8a2c-800823251c69" providerId="ADAL" clId="{5F33CEB0-7F8E-4FA4-A1AB-A7960B50ADFB}" dt="2024-03-21T15:33:41.283" v="1257" actId="478"/>
          <ac:cxnSpMkLst>
            <pc:docMk/>
            <pc:sldMk cId="3098830540" sldId="258"/>
            <ac:cxnSpMk id="20" creationId="{F3F23637-0C13-72FC-3F5D-FDAA05A9460E}"/>
          </ac:cxnSpMkLst>
        </pc:cxnChg>
        <pc:cxnChg chg="del mod">
          <ac:chgData name="Brown, Joshua" userId="d647e674-9a9a-4d50-8a2c-800823251c69" providerId="ADAL" clId="{5F33CEB0-7F8E-4FA4-A1AB-A7960B50ADFB}" dt="2024-03-21T15:33:43.478" v="1259" actId="478"/>
          <ac:cxnSpMkLst>
            <pc:docMk/>
            <pc:sldMk cId="3098830540" sldId="258"/>
            <ac:cxnSpMk id="21" creationId="{EE94EB86-0AAD-16CD-1D5D-580AE4063B55}"/>
          </ac:cxnSpMkLst>
        </pc:cxnChg>
        <pc:cxnChg chg="mod">
          <ac:chgData name="Brown, Joshua" userId="d647e674-9a9a-4d50-8a2c-800823251c69" providerId="ADAL" clId="{5F33CEB0-7F8E-4FA4-A1AB-A7960B50ADFB}" dt="2024-03-21T13:33:01.973" v="503"/>
          <ac:cxnSpMkLst>
            <pc:docMk/>
            <pc:sldMk cId="3098830540" sldId="258"/>
            <ac:cxnSpMk id="22" creationId="{8421C2B3-858D-2470-E3B2-2A4543931CC5}"/>
          </ac:cxnSpMkLst>
        </pc:cxnChg>
        <pc:cxnChg chg="mod">
          <ac:chgData name="Brown, Joshua" userId="d647e674-9a9a-4d50-8a2c-800823251c69" providerId="ADAL" clId="{5F33CEB0-7F8E-4FA4-A1AB-A7960B50ADFB}" dt="2024-03-21T13:33:01.973" v="503"/>
          <ac:cxnSpMkLst>
            <pc:docMk/>
            <pc:sldMk cId="3098830540" sldId="258"/>
            <ac:cxnSpMk id="23" creationId="{4777371E-C311-1DAB-B03C-C78003E18F06}"/>
          </ac:cxnSpMkLst>
        </pc:cxnChg>
        <pc:cxnChg chg="del mod">
          <ac:chgData name="Brown, Joshua" userId="d647e674-9a9a-4d50-8a2c-800823251c69" providerId="ADAL" clId="{5F33CEB0-7F8E-4FA4-A1AB-A7960B50ADFB}" dt="2024-03-21T15:33:44.305" v="1260" actId="478"/>
          <ac:cxnSpMkLst>
            <pc:docMk/>
            <pc:sldMk cId="3098830540" sldId="258"/>
            <ac:cxnSpMk id="24" creationId="{CB85385A-C4F2-B741-4152-EB17DDDC522B}"/>
          </ac:cxnSpMkLst>
        </pc:cxnChg>
        <pc:cxnChg chg="mod">
          <ac:chgData name="Brown, Joshua" userId="d647e674-9a9a-4d50-8a2c-800823251c69" providerId="ADAL" clId="{5F33CEB0-7F8E-4FA4-A1AB-A7960B50ADFB}" dt="2024-03-21T13:33:01.973" v="503"/>
          <ac:cxnSpMkLst>
            <pc:docMk/>
            <pc:sldMk cId="3098830540" sldId="258"/>
            <ac:cxnSpMk id="25" creationId="{AB691996-7F32-5B91-A8F9-37AD21F409F5}"/>
          </ac:cxnSpMkLst>
        </pc:cxnChg>
        <pc:cxnChg chg="mod">
          <ac:chgData name="Brown, Joshua" userId="d647e674-9a9a-4d50-8a2c-800823251c69" providerId="ADAL" clId="{5F33CEB0-7F8E-4FA4-A1AB-A7960B50ADFB}" dt="2024-03-21T13:33:01.973" v="503"/>
          <ac:cxnSpMkLst>
            <pc:docMk/>
            <pc:sldMk cId="3098830540" sldId="258"/>
            <ac:cxnSpMk id="26" creationId="{52ADC167-0046-AF02-8209-626E3C85DDBA}"/>
          </ac:cxnSpMkLst>
        </pc:cxnChg>
        <pc:cxnChg chg="del mod">
          <ac:chgData name="Brown, Joshua" userId="d647e674-9a9a-4d50-8a2c-800823251c69" providerId="ADAL" clId="{5F33CEB0-7F8E-4FA4-A1AB-A7960B50ADFB}" dt="2024-03-21T15:33:42.759" v="1258" actId="478"/>
          <ac:cxnSpMkLst>
            <pc:docMk/>
            <pc:sldMk cId="3098830540" sldId="258"/>
            <ac:cxnSpMk id="27" creationId="{4576AE96-C7BD-5816-6D67-B3795DD017E4}"/>
          </ac:cxnSpMkLst>
        </pc:cxnChg>
        <pc:cxnChg chg="del mod">
          <ac:chgData name="Brown, Joshua" userId="d647e674-9a9a-4d50-8a2c-800823251c69" providerId="ADAL" clId="{5F33CEB0-7F8E-4FA4-A1AB-A7960B50ADFB}" dt="2024-03-21T15:33:44.921" v="1261" actId="478"/>
          <ac:cxnSpMkLst>
            <pc:docMk/>
            <pc:sldMk cId="3098830540" sldId="258"/>
            <ac:cxnSpMk id="30" creationId="{6CC609DA-3AD5-6A4D-7468-238FD87B431E}"/>
          </ac:cxnSpMkLst>
        </pc:cxnChg>
        <pc:cxnChg chg="del mod">
          <ac:chgData name="Brown, Joshua" userId="d647e674-9a9a-4d50-8a2c-800823251c69" providerId="ADAL" clId="{5F33CEB0-7F8E-4FA4-A1AB-A7960B50ADFB}" dt="2024-03-21T15:33:45.374" v="1262" actId="478"/>
          <ac:cxnSpMkLst>
            <pc:docMk/>
            <pc:sldMk cId="3098830540" sldId="258"/>
            <ac:cxnSpMk id="33" creationId="{01729C0A-844E-0106-BB2A-DBA273ECAE28}"/>
          </ac:cxnSpMkLst>
        </pc:cxnChg>
        <pc:cxnChg chg="del mod">
          <ac:chgData name="Brown, Joshua" userId="d647e674-9a9a-4d50-8a2c-800823251c69" providerId="ADAL" clId="{5F33CEB0-7F8E-4FA4-A1AB-A7960B50ADFB}" dt="2024-03-21T15:33:46.303" v="1263" actId="478"/>
          <ac:cxnSpMkLst>
            <pc:docMk/>
            <pc:sldMk cId="3098830540" sldId="258"/>
            <ac:cxnSpMk id="36" creationId="{63F5E475-112B-CE38-CDCA-16907F7651D0}"/>
          </ac:cxnSpMkLst>
        </pc:cxnChg>
        <pc:cxnChg chg="mod">
          <ac:chgData name="Brown, Joshua" userId="d647e674-9a9a-4d50-8a2c-800823251c69" providerId="ADAL" clId="{5F33CEB0-7F8E-4FA4-A1AB-A7960B50ADFB}" dt="2024-03-21T13:33:14.987" v="505"/>
          <ac:cxnSpMkLst>
            <pc:docMk/>
            <pc:sldMk cId="3098830540" sldId="258"/>
            <ac:cxnSpMk id="38" creationId="{407547D2-733E-E200-BC1D-8E4F6C7792EF}"/>
          </ac:cxnSpMkLst>
        </pc:cxnChg>
        <pc:cxnChg chg="del mod">
          <ac:chgData name="Brown, Joshua" userId="d647e674-9a9a-4d50-8a2c-800823251c69" providerId="ADAL" clId="{5F33CEB0-7F8E-4FA4-A1AB-A7960B50ADFB}" dt="2024-03-21T15:33:47.904" v="1265" actId="478"/>
          <ac:cxnSpMkLst>
            <pc:docMk/>
            <pc:sldMk cId="3098830540" sldId="258"/>
            <ac:cxnSpMk id="39" creationId="{C0F71C20-4014-9527-CDE4-8B7C37C5E7CD}"/>
          </ac:cxnSpMkLst>
        </pc:cxnChg>
        <pc:cxnChg chg="mod">
          <ac:chgData name="Brown, Joshua" userId="d647e674-9a9a-4d50-8a2c-800823251c69" providerId="ADAL" clId="{5F33CEB0-7F8E-4FA4-A1AB-A7960B50ADFB}" dt="2024-03-21T13:33:14.987" v="505"/>
          <ac:cxnSpMkLst>
            <pc:docMk/>
            <pc:sldMk cId="3098830540" sldId="258"/>
            <ac:cxnSpMk id="40" creationId="{15D16590-9AD6-586C-0726-D0251DB3E96C}"/>
          </ac:cxnSpMkLst>
        </pc:cxnChg>
        <pc:cxnChg chg="mod">
          <ac:chgData name="Brown, Joshua" userId="d647e674-9a9a-4d50-8a2c-800823251c69" providerId="ADAL" clId="{5F33CEB0-7F8E-4FA4-A1AB-A7960B50ADFB}" dt="2024-03-21T13:33:14.987" v="505"/>
          <ac:cxnSpMkLst>
            <pc:docMk/>
            <pc:sldMk cId="3098830540" sldId="258"/>
            <ac:cxnSpMk id="41" creationId="{7DA45173-D581-6E72-208F-0E14ED407713}"/>
          </ac:cxnSpMkLst>
        </pc:cxnChg>
        <pc:cxnChg chg="mod">
          <ac:chgData name="Brown, Joshua" userId="d647e674-9a9a-4d50-8a2c-800823251c69" providerId="ADAL" clId="{5F33CEB0-7F8E-4FA4-A1AB-A7960B50ADFB}" dt="2024-03-21T13:33:14.987" v="505"/>
          <ac:cxnSpMkLst>
            <pc:docMk/>
            <pc:sldMk cId="3098830540" sldId="258"/>
            <ac:cxnSpMk id="42" creationId="{4832E517-CED5-EF77-8B10-B1DF790F8FBE}"/>
          </ac:cxnSpMkLst>
        </pc:cxnChg>
        <pc:cxnChg chg="mod">
          <ac:chgData name="Brown, Joshua" userId="d647e674-9a9a-4d50-8a2c-800823251c69" providerId="ADAL" clId="{5F33CEB0-7F8E-4FA4-A1AB-A7960B50ADFB}" dt="2024-03-21T13:33:14.987" v="505"/>
          <ac:cxnSpMkLst>
            <pc:docMk/>
            <pc:sldMk cId="3098830540" sldId="258"/>
            <ac:cxnSpMk id="43" creationId="{F8E53201-9A86-34AA-F1B9-3ED8BE29827C}"/>
          </ac:cxnSpMkLst>
        </pc:cxnChg>
        <pc:cxnChg chg="mod">
          <ac:chgData name="Brown, Joshua" userId="d647e674-9a9a-4d50-8a2c-800823251c69" providerId="ADAL" clId="{5F33CEB0-7F8E-4FA4-A1AB-A7960B50ADFB}" dt="2024-03-21T13:33:14.987" v="505"/>
          <ac:cxnSpMkLst>
            <pc:docMk/>
            <pc:sldMk cId="3098830540" sldId="258"/>
            <ac:cxnSpMk id="44" creationId="{C34EB84E-7CD9-218A-6CDA-BA53CA1F5DDA}"/>
          </ac:cxnSpMkLst>
        </pc:cxnChg>
        <pc:cxnChg chg="del">
          <ac:chgData name="Brown, Joshua" userId="d647e674-9a9a-4d50-8a2c-800823251c69" providerId="ADAL" clId="{5F33CEB0-7F8E-4FA4-A1AB-A7960B50ADFB}" dt="2024-03-21T15:33:47.486" v="1264" actId="478"/>
          <ac:cxnSpMkLst>
            <pc:docMk/>
            <pc:sldMk cId="3098830540" sldId="258"/>
            <ac:cxnSpMk id="47" creationId="{BE8C472E-F6FE-5EC4-11F1-04E768B200F1}"/>
          </ac:cxnSpMkLst>
        </pc:cxnChg>
        <pc:cxnChg chg="mod">
          <ac:chgData name="Brown, Joshua" userId="d647e674-9a9a-4d50-8a2c-800823251c69" providerId="ADAL" clId="{5F33CEB0-7F8E-4FA4-A1AB-A7960B50ADFB}" dt="2024-03-21T13:45:05.461" v="569"/>
          <ac:cxnSpMkLst>
            <pc:docMk/>
            <pc:sldMk cId="3098830540" sldId="258"/>
            <ac:cxnSpMk id="49" creationId="{49B05E6B-4BCC-F7A3-E8FB-7355A9B29F83}"/>
          </ac:cxnSpMkLst>
        </pc:cxnChg>
        <pc:cxnChg chg="mod">
          <ac:chgData name="Brown, Joshua" userId="d647e674-9a9a-4d50-8a2c-800823251c69" providerId="ADAL" clId="{5F33CEB0-7F8E-4FA4-A1AB-A7960B50ADFB}" dt="2024-03-21T13:45:05.461" v="569"/>
          <ac:cxnSpMkLst>
            <pc:docMk/>
            <pc:sldMk cId="3098830540" sldId="258"/>
            <ac:cxnSpMk id="50" creationId="{18AC325C-22D4-FF63-90B2-C87B6B419847}"/>
          </ac:cxnSpMkLst>
        </pc:cxnChg>
        <pc:cxnChg chg="mod">
          <ac:chgData name="Brown, Joshua" userId="d647e674-9a9a-4d50-8a2c-800823251c69" providerId="ADAL" clId="{5F33CEB0-7F8E-4FA4-A1AB-A7960B50ADFB}" dt="2024-03-21T13:45:05.461" v="569"/>
          <ac:cxnSpMkLst>
            <pc:docMk/>
            <pc:sldMk cId="3098830540" sldId="258"/>
            <ac:cxnSpMk id="51" creationId="{0EAA1C2A-10BB-69FE-010C-FCD57C4ED976}"/>
          </ac:cxnSpMkLst>
        </pc:cxnChg>
        <pc:cxnChg chg="mod">
          <ac:chgData name="Brown, Joshua" userId="d647e674-9a9a-4d50-8a2c-800823251c69" providerId="ADAL" clId="{5F33CEB0-7F8E-4FA4-A1AB-A7960B50ADFB}" dt="2024-03-21T13:45:05.461" v="569"/>
          <ac:cxnSpMkLst>
            <pc:docMk/>
            <pc:sldMk cId="3098830540" sldId="258"/>
            <ac:cxnSpMk id="52" creationId="{BF807457-DB99-38DA-E15D-850EB284A4D2}"/>
          </ac:cxnSpMkLst>
        </pc:cxnChg>
        <pc:cxnChg chg="mod">
          <ac:chgData name="Brown, Joshua" userId="d647e674-9a9a-4d50-8a2c-800823251c69" providerId="ADAL" clId="{5F33CEB0-7F8E-4FA4-A1AB-A7960B50ADFB}" dt="2024-03-21T13:48:06.565" v="610"/>
          <ac:cxnSpMkLst>
            <pc:docMk/>
            <pc:sldMk cId="3098830540" sldId="258"/>
            <ac:cxnSpMk id="62" creationId="{61D0E5B7-A249-2FAF-96F2-47118578F979}"/>
          </ac:cxnSpMkLst>
        </pc:cxnChg>
        <pc:cxnChg chg="mod">
          <ac:chgData name="Brown, Joshua" userId="d647e674-9a9a-4d50-8a2c-800823251c69" providerId="ADAL" clId="{5F33CEB0-7F8E-4FA4-A1AB-A7960B50ADFB}" dt="2024-03-21T13:48:06.565" v="610"/>
          <ac:cxnSpMkLst>
            <pc:docMk/>
            <pc:sldMk cId="3098830540" sldId="258"/>
            <ac:cxnSpMk id="63" creationId="{D7AA703A-9D6B-A85D-496C-C0182C4E74BA}"/>
          </ac:cxnSpMkLst>
        </pc:cxnChg>
        <pc:cxnChg chg="mod">
          <ac:chgData name="Brown, Joshua" userId="d647e674-9a9a-4d50-8a2c-800823251c69" providerId="ADAL" clId="{5F33CEB0-7F8E-4FA4-A1AB-A7960B50ADFB}" dt="2024-03-21T13:48:06.565" v="610"/>
          <ac:cxnSpMkLst>
            <pc:docMk/>
            <pc:sldMk cId="3098830540" sldId="258"/>
            <ac:cxnSpMk id="64" creationId="{9FB3A41D-B869-5CCF-EC40-DE955D668568}"/>
          </ac:cxnSpMkLst>
        </pc:cxnChg>
        <pc:cxnChg chg="mod">
          <ac:chgData name="Brown, Joshua" userId="d647e674-9a9a-4d50-8a2c-800823251c69" providerId="ADAL" clId="{5F33CEB0-7F8E-4FA4-A1AB-A7960B50ADFB}" dt="2024-03-21T13:48:06.565" v="610"/>
          <ac:cxnSpMkLst>
            <pc:docMk/>
            <pc:sldMk cId="3098830540" sldId="258"/>
            <ac:cxnSpMk id="65" creationId="{B8D63E2B-DA69-063C-2AAF-2E232177201C}"/>
          </ac:cxnSpMkLst>
        </pc:cxnChg>
        <pc:cxnChg chg="mod">
          <ac:chgData name="Brown, Joshua" userId="d647e674-9a9a-4d50-8a2c-800823251c69" providerId="ADAL" clId="{5F33CEB0-7F8E-4FA4-A1AB-A7960B50ADFB}" dt="2024-03-21T13:48:26.701" v="614"/>
          <ac:cxnSpMkLst>
            <pc:docMk/>
            <pc:sldMk cId="3098830540" sldId="258"/>
            <ac:cxnSpMk id="69" creationId="{C456D646-66AA-964D-6370-4CF3F15EE631}"/>
          </ac:cxnSpMkLst>
        </pc:cxnChg>
        <pc:cxnChg chg="mod">
          <ac:chgData name="Brown, Joshua" userId="d647e674-9a9a-4d50-8a2c-800823251c69" providerId="ADAL" clId="{5F33CEB0-7F8E-4FA4-A1AB-A7960B50ADFB}" dt="2024-03-21T13:48:26.701" v="614"/>
          <ac:cxnSpMkLst>
            <pc:docMk/>
            <pc:sldMk cId="3098830540" sldId="258"/>
            <ac:cxnSpMk id="70" creationId="{9ABF0799-06AC-5FD3-C1F4-E470D747A904}"/>
          </ac:cxnSpMkLst>
        </pc:cxnChg>
        <pc:cxnChg chg="mod">
          <ac:chgData name="Brown, Joshua" userId="d647e674-9a9a-4d50-8a2c-800823251c69" providerId="ADAL" clId="{5F33CEB0-7F8E-4FA4-A1AB-A7960B50ADFB}" dt="2024-03-21T13:48:26.701" v="614"/>
          <ac:cxnSpMkLst>
            <pc:docMk/>
            <pc:sldMk cId="3098830540" sldId="258"/>
            <ac:cxnSpMk id="71" creationId="{7A797215-5C74-B71B-F686-38FA6E527E0A}"/>
          </ac:cxnSpMkLst>
        </pc:cxnChg>
        <pc:cxnChg chg="mod">
          <ac:chgData name="Brown, Joshua" userId="d647e674-9a9a-4d50-8a2c-800823251c69" providerId="ADAL" clId="{5F33CEB0-7F8E-4FA4-A1AB-A7960B50ADFB}" dt="2024-03-21T13:48:26.701" v="614"/>
          <ac:cxnSpMkLst>
            <pc:docMk/>
            <pc:sldMk cId="3098830540" sldId="258"/>
            <ac:cxnSpMk id="72" creationId="{58BAB44B-A2C3-009A-E35E-9233C931FA9E}"/>
          </ac:cxnSpMkLst>
        </pc:cxnChg>
        <pc:cxnChg chg="mod">
          <ac:chgData name="Brown, Joshua" userId="d647e674-9a9a-4d50-8a2c-800823251c69" providerId="ADAL" clId="{5F33CEB0-7F8E-4FA4-A1AB-A7960B50ADFB}" dt="2024-03-21T13:48:30.469" v="616"/>
          <ac:cxnSpMkLst>
            <pc:docMk/>
            <pc:sldMk cId="3098830540" sldId="258"/>
            <ac:cxnSpMk id="78" creationId="{B3594374-8CC7-AFDD-11C7-A333AC2EC204}"/>
          </ac:cxnSpMkLst>
        </pc:cxnChg>
        <pc:cxnChg chg="mod">
          <ac:chgData name="Brown, Joshua" userId="d647e674-9a9a-4d50-8a2c-800823251c69" providerId="ADAL" clId="{5F33CEB0-7F8E-4FA4-A1AB-A7960B50ADFB}" dt="2024-03-21T13:48:30.469" v="616"/>
          <ac:cxnSpMkLst>
            <pc:docMk/>
            <pc:sldMk cId="3098830540" sldId="258"/>
            <ac:cxnSpMk id="79" creationId="{FC6F0429-25C4-9CB0-A5B3-C90324631D6E}"/>
          </ac:cxnSpMkLst>
        </pc:cxnChg>
        <pc:cxnChg chg="mod">
          <ac:chgData name="Brown, Joshua" userId="d647e674-9a9a-4d50-8a2c-800823251c69" providerId="ADAL" clId="{5F33CEB0-7F8E-4FA4-A1AB-A7960B50ADFB}" dt="2024-03-21T13:48:30.469" v="616"/>
          <ac:cxnSpMkLst>
            <pc:docMk/>
            <pc:sldMk cId="3098830540" sldId="258"/>
            <ac:cxnSpMk id="80" creationId="{056BD9B8-3962-EFF7-14D7-C8B75DB1EB5A}"/>
          </ac:cxnSpMkLst>
        </pc:cxnChg>
        <pc:cxnChg chg="mod">
          <ac:chgData name="Brown, Joshua" userId="d647e674-9a9a-4d50-8a2c-800823251c69" providerId="ADAL" clId="{5F33CEB0-7F8E-4FA4-A1AB-A7960B50ADFB}" dt="2024-03-21T13:48:30.469" v="616"/>
          <ac:cxnSpMkLst>
            <pc:docMk/>
            <pc:sldMk cId="3098830540" sldId="258"/>
            <ac:cxnSpMk id="81" creationId="{319F1931-6DF5-8A64-99DE-F0F33429E4A6}"/>
          </ac:cxnSpMkLst>
        </pc:cxnChg>
        <pc:cxnChg chg="mod">
          <ac:chgData name="Brown, Joshua" userId="d647e674-9a9a-4d50-8a2c-800823251c69" providerId="ADAL" clId="{5F33CEB0-7F8E-4FA4-A1AB-A7960B50ADFB}" dt="2024-03-21T17:39:00.160" v="1785" actId="478"/>
          <ac:cxnSpMkLst>
            <pc:docMk/>
            <pc:sldMk cId="3098830540" sldId="258"/>
            <ac:cxnSpMk id="142" creationId="{13818695-7CF1-0DDB-FAF3-0AEDEBDA4F9C}"/>
          </ac:cxnSpMkLst>
        </pc:cxnChg>
        <pc:cxnChg chg="mod ord topLvl">
          <ac:chgData name="Brown, Joshua" userId="d647e674-9a9a-4d50-8a2c-800823251c69" providerId="ADAL" clId="{5F33CEB0-7F8E-4FA4-A1AB-A7960B50ADFB}" dt="2024-03-21T20:05:31.880" v="1833" actId="554"/>
          <ac:cxnSpMkLst>
            <pc:docMk/>
            <pc:sldMk cId="3098830540" sldId="258"/>
            <ac:cxnSpMk id="155" creationId="{07BA8CE0-701C-A04A-3B12-1ABE13E1AB3D}"/>
          </ac:cxnSpMkLst>
        </pc:cxnChg>
        <pc:cxnChg chg="del mod topLvl">
          <ac:chgData name="Brown, Joshua" userId="d647e674-9a9a-4d50-8a2c-800823251c69" providerId="ADAL" clId="{5F33CEB0-7F8E-4FA4-A1AB-A7960B50ADFB}" dt="2024-03-21T20:01:22.113" v="1796" actId="478"/>
          <ac:cxnSpMkLst>
            <pc:docMk/>
            <pc:sldMk cId="3098830540" sldId="258"/>
            <ac:cxnSpMk id="164" creationId="{F4B8F75A-08CF-721F-575B-654F947C6D1C}"/>
          </ac:cxnSpMkLst>
        </pc:cxnChg>
        <pc:cxnChg chg="del mod topLvl">
          <ac:chgData name="Brown, Joshua" userId="d647e674-9a9a-4d50-8a2c-800823251c69" providerId="ADAL" clId="{5F33CEB0-7F8E-4FA4-A1AB-A7960B50ADFB}" dt="2024-03-21T20:01:22.113" v="1796" actId="478"/>
          <ac:cxnSpMkLst>
            <pc:docMk/>
            <pc:sldMk cId="3098830540" sldId="258"/>
            <ac:cxnSpMk id="165" creationId="{1D834E67-0F2A-692E-A41B-C677AFE755FA}"/>
          </ac:cxnSpMkLst>
        </pc:cxnChg>
        <pc:cxnChg chg="del mod topLvl">
          <ac:chgData name="Brown, Joshua" userId="d647e674-9a9a-4d50-8a2c-800823251c69" providerId="ADAL" clId="{5F33CEB0-7F8E-4FA4-A1AB-A7960B50ADFB}" dt="2024-03-21T20:01:22.113" v="1796" actId="478"/>
          <ac:cxnSpMkLst>
            <pc:docMk/>
            <pc:sldMk cId="3098830540" sldId="258"/>
            <ac:cxnSpMk id="166" creationId="{0FD708EC-DA53-2FFE-AFEC-97108C2223BA}"/>
          </ac:cxnSpMkLst>
        </pc:cxnChg>
        <pc:cxnChg chg="del mod topLvl">
          <ac:chgData name="Brown, Joshua" userId="d647e674-9a9a-4d50-8a2c-800823251c69" providerId="ADAL" clId="{5F33CEB0-7F8E-4FA4-A1AB-A7960B50ADFB}" dt="2024-03-21T20:01:22.113" v="1796" actId="478"/>
          <ac:cxnSpMkLst>
            <pc:docMk/>
            <pc:sldMk cId="3098830540" sldId="258"/>
            <ac:cxnSpMk id="167" creationId="{E2C508EF-68AB-CFBA-A82D-8EC43B07D626}"/>
          </ac:cxnSpMkLst>
        </pc:cxnChg>
        <pc:cxnChg chg="del mod topLvl">
          <ac:chgData name="Brown, Joshua" userId="d647e674-9a9a-4d50-8a2c-800823251c69" providerId="ADAL" clId="{5F33CEB0-7F8E-4FA4-A1AB-A7960B50ADFB}" dt="2024-03-21T20:01:22.113" v="1796" actId="478"/>
          <ac:cxnSpMkLst>
            <pc:docMk/>
            <pc:sldMk cId="3098830540" sldId="258"/>
            <ac:cxnSpMk id="168" creationId="{F5950541-D344-9D98-301D-C0DA70FA9AAE}"/>
          </ac:cxnSpMkLst>
        </pc:cxnChg>
        <pc:cxnChg chg="del mod topLvl">
          <ac:chgData name="Brown, Joshua" userId="d647e674-9a9a-4d50-8a2c-800823251c69" providerId="ADAL" clId="{5F33CEB0-7F8E-4FA4-A1AB-A7960B50ADFB}" dt="2024-03-21T20:01:22.113" v="1796" actId="478"/>
          <ac:cxnSpMkLst>
            <pc:docMk/>
            <pc:sldMk cId="3098830540" sldId="258"/>
            <ac:cxnSpMk id="169" creationId="{ABC1FB15-FEB0-794C-41CD-BF94F5F134F0}"/>
          </ac:cxnSpMkLst>
        </pc:cxnChg>
        <pc:cxnChg chg="mod topLvl">
          <ac:chgData name="Brown, Joshua" userId="d647e674-9a9a-4d50-8a2c-800823251c69" providerId="ADAL" clId="{5F33CEB0-7F8E-4FA4-A1AB-A7960B50ADFB}" dt="2024-03-21T15:47:30.438" v="1406" actId="165"/>
          <ac:cxnSpMkLst>
            <pc:docMk/>
            <pc:sldMk cId="3098830540" sldId="258"/>
            <ac:cxnSpMk id="173" creationId="{C2BA7DE8-F61B-44F8-96EA-19A9FB75F9B4}"/>
          </ac:cxnSpMkLst>
        </pc:cxnChg>
        <pc:cxnChg chg="mod topLvl">
          <ac:chgData name="Brown, Joshua" userId="d647e674-9a9a-4d50-8a2c-800823251c69" providerId="ADAL" clId="{5F33CEB0-7F8E-4FA4-A1AB-A7960B50ADFB}" dt="2024-03-21T15:47:30.438" v="1406" actId="165"/>
          <ac:cxnSpMkLst>
            <pc:docMk/>
            <pc:sldMk cId="3098830540" sldId="258"/>
            <ac:cxnSpMk id="174" creationId="{3520BCCB-26A7-691A-2608-11D41CA11E6F}"/>
          </ac:cxnSpMkLst>
        </pc:cxnChg>
        <pc:cxnChg chg="mod topLvl">
          <ac:chgData name="Brown, Joshua" userId="d647e674-9a9a-4d50-8a2c-800823251c69" providerId="ADAL" clId="{5F33CEB0-7F8E-4FA4-A1AB-A7960B50ADFB}" dt="2024-03-21T15:47:30.438" v="1406" actId="165"/>
          <ac:cxnSpMkLst>
            <pc:docMk/>
            <pc:sldMk cId="3098830540" sldId="258"/>
            <ac:cxnSpMk id="175" creationId="{8971C8B2-38A5-175C-22C2-379D1E85354E}"/>
          </ac:cxnSpMkLst>
        </pc:cxnChg>
        <pc:cxnChg chg="mod topLvl">
          <ac:chgData name="Brown, Joshua" userId="d647e674-9a9a-4d50-8a2c-800823251c69" providerId="ADAL" clId="{5F33CEB0-7F8E-4FA4-A1AB-A7960B50ADFB}" dt="2024-03-21T15:47:30.438" v="1406" actId="165"/>
          <ac:cxnSpMkLst>
            <pc:docMk/>
            <pc:sldMk cId="3098830540" sldId="258"/>
            <ac:cxnSpMk id="176" creationId="{90A99815-BFCF-B194-B7D0-462CA276DF3D}"/>
          </ac:cxnSpMkLst>
        </pc:cxnChg>
        <pc:cxnChg chg="mod topLvl">
          <ac:chgData name="Brown, Joshua" userId="d647e674-9a9a-4d50-8a2c-800823251c69" providerId="ADAL" clId="{5F33CEB0-7F8E-4FA4-A1AB-A7960B50ADFB}" dt="2024-03-21T15:47:40.606" v="1410" actId="692"/>
          <ac:cxnSpMkLst>
            <pc:docMk/>
            <pc:sldMk cId="3098830540" sldId="258"/>
            <ac:cxnSpMk id="177" creationId="{E5099F44-CF71-499D-C5C9-38E7F2922779}"/>
          </ac:cxnSpMkLst>
        </pc:cxnChg>
        <pc:cxnChg chg="mod topLvl">
          <ac:chgData name="Brown, Joshua" userId="d647e674-9a9a-4d50-8a2c-800823251c69" providerId="ADAL" clId="{5F33CEB0-7F8E-4FA4-A1AB-A7960B50ADFB}" dt="2024-03-21T15:47:40.606" v="1410" actId="692"/>
          <ac:cxnSpMkLst>
            <pc:docMk/>
            <pc:sldMk cId="3098830540" sldId="258"/>
            <ac:cxnSpMk id="178" creationId="{E2E164BA-441F-5EC8-94E5-1AAE81DCB26A}"/>
          </ac:cxnSpMkLst>
        </pc:cxnChg>
        <pc:cxnChg chg="add mod">
          <ac:chgData name="Brown, Joshua" userId="d647e674-9a9a-4d50-8a2c-800823251c69" providerId="ADAL" clId="{5F33CEB0-7F8E-4FA4-A1AB-A7960B50ADFB}" dt="2024-03-21T15:41:20.802" v="1332" actId="692"/>
          <ac:cxnSpMkLst>
            <pc:docMk/>
            <pc:sldMk cId="3098830540" sldId="258"/>
            <ac:cxnSpMk id="181" creationId="{10B39F22-8207-0122-9AD1-949A894318D4}"/>
          </ac:cxnSpMkLst>
        </pc:cxnChg>
        <pc:cxnChg chg="add mod">
          <ac:chgData name="Brown, Joshua" userId="d647e674-9a9a-4d50-8a2c-800823251c69" providerId="ADAL" clId="{5F33CEB0-7F8E-4FA4-A1AB-A7960B50ADFB}" dt="2024-03-21T15:41:31.016" v="1334" actId="1076"/>
          <ac:cxnSpMkLst>
            <pc:docMk/>
            <pc:sldMk cId="3098830540" sldId="258"/>
            <ac:cxnSpMk id="182" creationId="{F6755A64-45F0-6213-3F04-F4781BF42D59}"/>
          </ac:cxnSpMkLst>
        </pc:cxnChg>
        <pc:cxnChg chg="add mod">
          <ac:chgData name="Brown, Joshua" userId="d647e674-9a9a-4d50-8a2c-800823251c69" providerId="ADAL" clId="{5F33CEB0-7F8E-4FA4-A1AB-A7960B50ADFB}" dt="2024-03-21T15:41:58.237" v="1341" actId="554"/>
          <ac:cxnSpMkLst>
            <pc:docMk/>
            <pc:sldMk cId="3098830540" sldId="258"/>
            <ac:cxnSpMk id="183" creationId="{3EE9F811-D52C-B037-DFD9-A459E4AE152B}"/>
          </ac:cxnSpMkLst>
        </pc:cxnChg>
        <pc:cxnChg chg="add mod">
          <ac:chgData name="Brown, Joshua" userId="d647e674-9a9a-4d50-8a2c-800823251c69" providerId="ADAL" clId="{5F33CEB0-7F8E-4FA4-A1AB-A7960B50ADFB}" dt="2024-03-21T15:41:58.237" v="1341" actId="554"/>
          <ac:cxnSpMkLst>
            <pc:docMk/>
            <pc:sldMk cId="3098830540" sldId="258"/>
            <ac:cxnSpMk id="185" creationId="{C2D87EE6-548A-3F04-7EE7-F16D4897E59D}"/>
          </ac:cxnSpMkLst>
        </pc:cxnChg>
        <pc:cxnChg chg="add del mod">
          <ac:chgData name="Brown, Joshua" userId="d647e674-9a9a-4d50-8a2c-800823251c69" providerId="ADAL" clId="{5F33CEB0-7F8E-4FA4-A1AB-A7960B50ADFB}" dt="2024-03-21T20:02:21.996" v="1811" actId="478"/>
          <ac:cxnSpMkLst>
            <pc:docMk/>
            <pc:sldMk cId="3098830540" sldId="258"/>
            <ac:cxnSpMk id="186" creationId="{1BFB4037-41BC-51CD-66C2-CE55CCBFA4B8}"/>
          </ac:cxnSpMkLst>
        </pc:cxnChg>
        <pc:cxnChg chg="add mod">
          <ac:chgData name="Brown, Joshua" userId="d647e674-9a9a-4d50-8a2c-800823251c69" providerId="ADAL" clId="{5F33CEB0-7F8E-4FA4-A1AB-A7960B50ADFB}" dt="2024-03-21T20:03:36.813" v="1824" actId="14100"/>
          <ac:cxnSpMkLst>
            <pc:docMk/>
            <pc:sldMk cId="3098830540" sldId="258"/>
            <ac:cxnSpMk id="190" creationId="{FEB1D7FF-E058-2E96-8A7D-5DD1D47D2F78}"/>
          </ac:cxnSpMkLst>
        </pc:cxnChg>
        <pc:cxnChg chg="add mod">
          <ac:chgData name="Brown, Joshua" userId="d647e674-9a9a-4d50-8a2c-800823251c69" providerId="ADAL" clId="{5F33CEB0-7F8E-4FA4-A1AB-A7960B50ADFB}" dt="2024-03-21T15:43:52.912" v="1370" actId="14100"/>
          <ac:cxnSpMkLst>
            <pc:docMk/>
            <pc:sldMk cId="3098830540" sldId="258"/>
            <ac:cxnSpMk id="192" creationId="{B03DB55C-7944-B38A-E927-9B3BD58E7C26}"/>
          </ac:cxnSpMkLst>
        </pc:cxnChg>
        <pc:cxnChg chg="add mod">
          <ac:chgData name="Brown, Joshua" userId="d647e674-9a9a-4d50-8a2c-800823251c69" providerId="ADAL" clId="{5F33CEB0-7F8E-4FA4-A1AB-A7960B50ADFB}" dt="2024-03-21T20:03:17.785" v="1821" actId="1076"/>
          <ac:cxnSpMkLst>
            <pc:docMk/>
            <pc:sldMk cId="3098830540" sldId="258"/>
            <ac:cxnSpMk id="197" creationId="{E015A11C-D196-4CD5-8E55-5C2E3708471C}"/>
          </ac:cxnSpMkLst>
        </pc:cxnChg>
        <pc:cxnChg chg="add mod">
          <ac:chgData name="Brown, Joshua" userId="d647e674-9a9a-4d50-8a2c-800823251c69" providerId="ADAL" clId="{5F33CEB0-7F8E-4FA4-A1AB-A7960B50ADFB}" dt="2024-03-21T15:45:05.707" v="1380" actId="692"/>
          <ac:cxnSpMkLst>
            <pc:docMk/>
            <pc:sldMk cId="3098830540" sldId="258"/>
            <ac:cxnSpMk id="200" creationId="{A9CE0AC6-CA2C-013C-87F8-EA57F53FE331}"/>
          </ac:cxnSpMkLst>
        </pc:cxnChg>
        <pc:cxnChg chg="add mod">
          <ac:chgData name="Brown, Joshua" userId="d647e674-9a9a-4d50-8a2c-800823251c69" providerId="ADAL" clId="{5F33CEB0-7F8E-4FA4-A1AB-A7960B50ADFB}" dt="2024-03-21T15:45:18.936" v="1383" actId="14100"/>
          <ac:cxnSpMkLst>
            <pc:docMk/>
            <pc:sldMk cId="3098830540" sldId="258"/>
            <ac:cxnSpMk id="203" creationId="{1A2F2379-9852-A563-5D96-E3C201650A18}"/>
          </ac:cxnSpMkLst>
        </pc:cxnChg>
        <pc:cxnChg chg="add del mod">
          <ac:chgData name="Brown, Joshua" userId="d647e674-9a9a-4d50-8a2c-800823251c69" providerId="ADAL" clId="{5F33CEB0-7F8E-4FA4-A1AB-A7960B50ADFB}" dt="2024-03-21T15:45:48.914" v="1391" actId="478"/>
          <ac:cxnSpMkLst>
            <pc:docMk/>
            <pc:sldMk cId="3098830540" sldId="258"/>
            <ac:cxnSpMk id="206" creationId="{74AE3F1F-1C6A-6700-86E1-CBA4E8B7218B}"/>
          </ac:cxnSpMkLst>
        </pc:cxnChg>
        <pc:cxnChg chg="add del mod">
          <ac:chgData name="Brown, Joshua" userId="d647e674-9a9a-4d50-8a2c-800823251c69" providerId="ADAL" clId="{5F33CEB0-7F8E-4FA4-A1AB-A7960B50ADFB}" dt="2024-03-21T20:01:25.735" v="1799" actId="478"/>
          <ac:cxnSpMkLst>
            <pc:docMk/>
            <pc:sldMk cId="3098830540" sldId="258"/>
            <ac:cxnSpMk id="209" creationId="{31BABE04-4BFF-784B-9AC0-51602DB479F1}"/>
          </ac:cxnSpMkLst>
        </pc:cxnChg>
        <pc:cxnChg chg="add del mod">
          <ac:chgData name="Brown, Joshua" userId="d647e674-9a9a-4d50-8a2c-800823251c69" providerId="ADAL" clId="{5F33CEB0-7F8E-4FA4-A1AB-A7960B50ADFB}" dt="2024-03-21T20:01:27.070" v="1800" actId="478"/>
          <ac:cxnSpMkLst>
            <pc:docMk/>
            <pc:sldMk cId="3098830540" sldId="258"/>
            <ac:cxnSpMk id="213" creationId="{57EDF30A-B6F5-07F1-1898-C9BE50DAECDD}"/>
          </ac:cxnSpMkLst>
        </pc:cxnChg>
        <pc:cxnChg chg="mod topLvl">
          <ac:chgData name="Brown, Joshua" userId="d647e674-9a9a-4d50-8a2c-800823251c69" providerId="ADAL" clId="{5F33CEB0-7F8E-4FA4-A1AB-A7960B50ADFB}" dt="2024-03-21T20:08:15.410" v="1877" actId="164"/>
          <ac:cxnSpMkLst>
            <pc:docMk/>
            <pc:sldMk cId="3098830540" sldId="258"/>
            <ac:cxnSpMk id="252" creationId="{24F83DB7-8633-9ACE-FF3B-EEF41F8F2FB8}"/>
          </ac:cxnSpMkLst>
        </pc:cxnChg>
        <pc:cxnChg chg="add mod">
          <ac:chgData name="Brown, Joshua" userId="d647e674-9a9a-4d50-8a2c-800823251c69" providerId="ADAL" clId="{5F33CEB0-7F8E-4FA4-A1AB-A7960B50ADFB}" dt="2024-03-21T20:02:56.694" v="1820" actId="692"/>
          <ac:cxnSpMkLst>
            <pc:docMk/>
            <pc:sldMk cId="3098830540" sldId="258"/>
            <ac:cxnSpMk id="254" creationId="{C6349895-BE3E-B421-CC78-881423272AF7}"/>
          </ac:cxnSpMkLst>
        </pc:cxnChg>
        <pc:cxnChg chg="add mod">
          <ac:chgData name="Brown, Joshua" userId="d647e674-9a9a-4d50-8a2c-800823251c69" providerId="ADAL" clId="{5F33CEB0-7F8E-4FA4-A1AB-A7960B50ADFB}" dt="2024-03-21T20:05:31.880" v="1833" actId="554"/>
          <ac:cxnSpMkLst>
            <pc:docMk/>
            <pc:sldMk cId="3098830540" sldId="258"/>
            <ac:cxnSpMk id="260" creationId="{43D00565-A646-A3E7-F3AC-A56B74FC9587}"/>
          </ac:cxnSpMkLst>
        </pc:cxnChg>
        <pc:cxnChg chg="add mod">
          <ac:chgData name="Brown, Joshua" userId="d647e674-9a9a-4d50-8a2c-800823251c69" providerId="ADAL" clId="{5F33CEB0-7F8E-4FA4-A1AB-A7960B50ADFB}" dt="2024-03-21T20:05:31.880" v="1833" actId="554"/>
          <ac:cxnSpMkLst>
            <pc:docMk/>
            <pc:sldMk cId="3098830540" sldId="258"/>
            <ac:cxnSpMk id="261" creationId="{1E08E99C-4889-5145-C82B-283AB8FB3927}"/>
          </ac:cxnSpMkLst>
        </pc:cxnChg>
        <pc:cxnChg chg="add mod">
          <ac:chgData name="Brown, Joshua" userId="d647e674-9a9a-4d50-8a2c-800823251c69" providerId="ADAL" clId="{5F33CEB0-7F8E-4FA4-A1AB-A7960B50ADFB}" dt="2024-03-21T20:08:15.410" v="1877" actId="164"/>
          <ac:cxnSpMkLst>
            <pc:docMk/>
            <pc:sldMk cId="3098830540" sldId="258"/>
            <ac:cxnSpMk id="269" creationId="{0631E3C7-C81B-8808-A524-37D5F76176B0}"/>
          </ac:cxnSpMkLst>
        </pc:cxnChg>
        <pc:cxnChg chg="del mod topLvl">
          <ac:chgData name="Brown, Joshua" userId="d647e674-9a9a-4d50-8a2c-800823251c69" providerId="ADAL" clId="{5F33CEB0-7F8E-4FA4-A1AB-A7960B50ADFB}" dt="2024-03-21T20:14:02.539" v="1935" actId="478"/>
          <ac:cxnSpMkLst>
            <pc:docMk/>
            <pc:sldMk cId="3098830540" sldId="258"/>
            <ac:cxnSpMk id="285" creationId="{CFC6AD40-F720-5E36-2881-01B2E22736E0}"/>
          </ac:cxnSpMkLst>
        </pc:cxnChg>
        <pc:cxnChg chg="del mod topLvl">
          <ac:chgData name="Brown, Joshua" userId="d647e674-9a9a-4d50-8a2c-800823251c69" providerId="ADAL" clId="{5F33CEB0-7F8E-4FA4-A1AB-A7960B50ADFB}" dt="2024-03-21T20:14:04.565" v="1942" actId="478"/>
          <ac:cxnSpMkLst>
            <pc:docMk/>
            <pc:sldMk cId="3098830540" sldId="258"/>
            <ac:cxnSpMk id="286" creationId="{FBB13778-7365-229F-4D85-E43083330F84}"/>
          </ac:cxnSpMkLst>
        </pc:cxnChg>
        <pc:cxnChg chg="add mod">
          <ac:chgData name="Brown, Joshua" userId="d647e674-9a9a-4d50-8a2c-800823251c69" providerId="ADAL" clId="{5F33CEB0-7F8E-4FA4-A1AB-A7960B50ADFB}" dt="2024-03-21T20:12:42.836" v="1909" actId="1076"/>
          <ac:cxnSpMkLst>
            <pc:docMk/>
            <pc:sldMk cId="3098830540" sldId="258"/>
            <ac:cxnSpMk id="293" creationId="{A10CA230-203E-4F10-BEF4-831094DA8FB6}"/>
          </ac:cxnSpMkLst>
        </pc:cxnChg>
      </pc:sldChg>
      <pc:sldChg chg="modSp del mod">
        <pc:chgData name="Brown, Joshua" userId="d647e674-9a9a-4d50-8a2c-800823251c69" providerId="ADAL" clId="{5F33CEB0-7F8E-4FA4-A1AB-A7960B50ADFB}" dt="2024-04-13T11:12:18.773" v="11055" actId="20577"/>
        <pc:sldMkLst>
          <pc:docMk/>
          <pc:sldMk cId="1282983882" sldId="259"/>
        </pc:sldMkLst>
        <pc:spChg chg="mod">
          <ac:chgData name="Brown, Joshua" userId="d647e674-9a9a-4d50-8a2c-800823251c69" providerId="ADAL" clId="{5F33CEB0-7F8E-4FA4-A1AB-A7960B50ADFB}" dt="2024-04-13T11:12:18.773" v="11055" actId="20577"/>
          <ac:spMkLst>
            <pc:docMk/>
            <pc:sldMk cId="1282983882" sldId="259"/>
            <ac:spMk id="3" creationId="{02CA3862-5971-58FF-AF07-585A47B08612}"/>
          </ac:spMkLst>
        </pc:spChg>
      </pc:sldChg>
      <pc:sldChg chg="del">
        <pc:chgData name="Brown, Joshua" userId="d647e674-9a9a-4d50-8a2c-800823251c69" providerId="ADAL" clId="{5F33CEB0-7F8E-4FA4-A1AB-A7960B50ADFB}" dt="2024-04-01T18:30:44.496" v="6842" actId="47"/>
        <pc:sldMkLst>
          <pc:docMk/>
          <pc:sldMk cId="2480774458" sldId="260"/>
        </pc:sldMkLst>
      </pc:sldChg>
      <pc:sldChg chg="modSp new del mod ord">
        <pc:chgData name="Brown, Joshua" userId="d647e674-9a9a-4d50-8a2c-800823251c69" providerId="ADAL" clId="{5F33CEB0-7F8E-4FA4-A1AB-A7960B50ADFB}" dt="2024-04-02T19:36:24.894" v="10382" actId="47"/>
        <pc:sldMkLst>
          <pc:docMk/>
          <pc:sldMk cId="564619783" sldId="261"/>
        </pc:sldMkLst>
        <pc:spChg chg="mod">
          <ac:chgData name="Brown, Joshua" userId="d647e674-9a9a-4d50-8a2c-800823251c69" providerId="ADAL" clId="{5F33CEB0-7F8E-4FA4-A1AB-A7960B50ADFB}" dt="2024-03-21T15:48:21.998" v="1428" actId="20577"/>
          <ac:spMkLst>
            <pc:docMk/>
            <pc:sldMk cId="564619783" sldId="261"/>
            <ac:spMk id="2" creationId="{35CCB91C-E13B-2030-883E-07AA88FD1816}"/>
          </ac:spMkLst>
        </pc:spChg>
        <pc:spChg chg="mod">
          <ac:chgData name="Brown, Joshua" userId="d647e674-9a9a-4d50-8a2c-800823251c69" providerId="ADAL" clId="{5F33CEB0-7F8E-4FA4-A1AB-A7960B50ADFB}" dt="2024-03-21T14:18:04.303" v="959" actId="20577"/>
          <ac:spMkLst>
            <pc:docMk/>
            <pc:sldMk cId="564619783" sldId="261"/>
            <ac:spMk id="3" creationId="{71F8801D-3958-B92E-5A2E-9E069C16F518}"/>
          </ac:spMkLst>
        </pc:spChg>
      </pc:sldChg>
      <pc:sldChg chg="addSp delSp modSp new del mod">
        <pc:chgData name="Brown, Joshua" userId="d647e674-9a9a-4d50-8a2c-800823251c69" providerId="ADAL" clId="{5F33CEB0-7F8E-4FA4-A1AB-A7960B50ADFB}" dt="2024-04-02T19:49:08.383" v="10383" actId="47"/>
        <pc:sldMkLst>
          <pc:docMk/>
          <pc:sldMk cId="4258235602" sldId="262"/>
        </pc:sldMkLst>
        <pc:spChg chg="del">
          <ac:chgData name="Brown, Joshua" userId="d647e674-9a9a-4d50-8a2c-800823251c69" providerId="ADAL" clId="{5F33CEB0-7F8E-4FA4-A1AB-A7960B50ADFB}" dt="2024-03-21T14:20:32.783" v="999" actId="478"/>
          <ac:spMkLst>
            <pc:docMk/>
            <pc:sldMk cId="4258235602" sldId="262"/>
            <ac:spMk id="2" creationId="{CE64A480-10F3-56D1-FEB2-1C9E3261ADB5}"/>
          </ac:spMkLst>
        </pc:spChg>
        <pc:spChg chg="del">
          <ac:chgData name="Brown, Joshua" userId="d647e674-9a9a-4d50-8a2c-800823251c69" providerId="ADAL" clId="{5F33CEB0-7F8E-4FA4-A1AB-A7960B50ADFB}" dt="2024-03-21T13:16:52.975" v="427" actId="478"/>
          <ac:spMkLst>
            <pc:docMk/>
            <pc:sldMk cId="4258235602" sldId="262"/>
            <ac:spMk id="3" creationId="{70F156BF-E00D-F690-6CAE-A34E85E8D7F5}"/>
          </ac:spMkLst>
        </pc:spChg>
        <pc:spChg chg="add del">
          <ac:chgData name="Brown, Joshua" userId="d647e674-9a9a-4d50-8a2c-800823251c69" providerId="ADAL" clId="{5F33CEB0-7F8E-4FA4-A1AB-A7960B50ADFB}" dt="2024-03-21T13:24:13.920" v="429" actId="478"/>
          <ac:spMkLst>
            <pc:docMk/>
            <pc:sldMk cId="4258235602" sldId="262"/>
            <ac:spMk id="4" creationId="{F696F582-05F4-7CA5-CA5E-1DC3796FA7E9}"/>
          </ac:spMkLst>
        </pc:spChg>
        <pc:spChg chg="add del mod">
          <ac:chgData name="Brown, Joshua" userId="d647e674-9a9a-4d50-8a2c-800823251c69" providerId="ADAL" clId="{5F33CEB0-7F8E-4FA4-A1AB-A7960B50ADFB}" dt="2024-03-21T13:24:35.337" v="433" actId="478"/>
          <ac:spMkLst>
            <pc:docMk/>
            <pc:sldMk cId="4258235602" sldId="262"/>
            <ac:spMk id="5" creationId="{6224C08B-6E91-41E4-2BFA-C52D2E9A4EA5}"/>
          </ac:spMkLst>
        </pc:spChg>
        <pc:spChg chg="add del mod">
          <ac:chgData name="Brown, Joshua" userId="d647e674-9a9a-4d50-8a2c-800823251c69" providerId="ADAL" clId="{5F33CEB0-7F8E-4FA4-A1AB-A7960B50ADFB}" dt="2024-03-21T13:25:31.148" v="442" actId="478"/>
          <ac:spMkLst>
            <pc:docMk/>
            <pc:sldMk cId="4258235602" sldId="262"/>
            <ac:spMk id="6" creationId="{2FF0FB78-D0B3-52A9-1A7F-E4998B32E26D}"/>
          </ac:spMkLst>
        </pc:spChg>
        <pc:spChg chg="add mod">
          <ac:chgData name="Brown, Joshua" userId="d647e674-9a9a-4d50-8a2c-800823251c69" providerId="ADAL" clId="{5F33CEB0-7F8E-4FA4-A1AB-A7960B50ADFB}" dt="2024-03-21T13:29:54.965" v="478" actId="164"/>
          <ac:spMkLst>
            <pc:docMk/>
            <pc:sldMk cId="4258235602" sldId="262"/>
            <ac:spMk id="7" creationId="{7F6C806F-6D65-3040-E10D-933E5B522917}"/>
          </ac:spMkLst>
        </pc:spChg>
        <pc:spChg chg="add del mod">
          <ac:chgData name="Brown, Joshua" userId="d647e674-9a9a-4d50-8a2c-800823251c69" providerId="ADAL" clId="{5F33CEB0-7F8E-4FA4-A1AB-A7960B50ADFB}" dt="2024-03-21T13:25:33.190" v="443" actId="478"/>
          <ac:spMkLst>
            <pc:docMk/>
            <pc:sldMk cId="4258235602" sldId="262"/>
            <ac:spMk id="8" creationId="{E458B82D-5241-1480-EEB3-8F5E6F1BAB21}"/>
          </ac:spMkLst>
        </pc:spChg>
        <pc:spChg chg="mod">
          <ac:chgData name="Brown, Joshua" userId="d647e674-9a9a-4d50-8a2c-800823251c69" providerId="ADAL" clId="{5F33CEB0-7F8E-4FA4-A1AB-A7960B50ADFB}" dt="2024-03-21T13:29:58.083" v="480"/>
          <ac:spMkLst>
            <pc:docMk/>
            <pc:sldMk cId="4258235602" sldId="262"/>
            <ac:spMk id="27" creationId="{5CD72EBE-8A73-BDD8-C393-6150E71AB168}"/>
          </ac:spMkLst>
        </pc:spChg>
        <pc:spChg chg="add mod">
          <ac:chgData name="Brown, Joshua" userId="d647e674-9a9a-4d50-8a2c-800823251c69" providerId="ADAL" clId="{5F33CEB0-7F8E-4FA4-A1AB-A7960B50ADFB}" dt="2024-03-21T13:32:32.836" v="500" actId="164"/>
          <ac:spMkLst>
            <pc:docMk/>
            <pc:sldMk cId="4258235602" sldId="262"/>
            <ac:spMk id="34" creationId="{D726DFC2-ED98-F899-318A-6B3CD0B9442A}"/>
          </ac:spMkLst>
        </pc:spChg>
        <pc:spChg chg="add mod">
          <ac:chgData name="Brown, Joshua" userId="d647e674-9a9a-4d50-8a2c-800823251c69" providerId="ADAL" clId="{5F33CEB0-7F8E-4FA4-A1AB-A7960B50ADFB}" dt="2024-03-21T13:32:32.836" v="500" actId="164"/>
          <ac:spMkLst>
            <pc:docMk/>
            <pc:sldMk cId="4258235602" sldId="262"/>
            <ac:spMk id="35" creationId="{1FE009A3-8A24-67E8-477E-6210719A4842}"/>
          </ac:spMkLst>
        </pc:spChg>
        <pc:spChg chg="add mod">
          <ac:chgData name="Brown, Joshua" userId="d647e674-9a9a-4d50-8a2c-800823251c69" providerId="ADAL" clId="{5F33CEB0-7F8E-4FA4-A1AB-A7960B50ADFB}" dt="2024-03-21T13:32:32.836" v="500" actId="164"/>
          <ac:spMkLst>
            <pc:docMk/>
            <pc:sldMk cId="4258235602" sldId="262"/>
            <ac:spMk id="36" creationId="{74D10B1F-CF73-8A93-DB7D-36D823D18233}"/>
          </ac:spMkLst>
        </pc:spChg>
        <pc:spChg chg="add mod topLvl">
          <ac:chgData name="Brown, Joshua" userId="d647e674-9a9a-4d50-8a2c-800823251c69" providerId="ADAL" clId="{5F33CEB0-7F8E-4FA4-A1AB-A7960B50ADFB}" dt="2024-03-21T13:47:05.089" v="589" actId="164"/>
          <ac:spMkLst>
            <pc:docMk/>
            <pc:sldMk cId="4258235602" sldId="262"/>
            <ac:spMk id="39" creationId="{4DA2F168-79B1-9121-C6D7-C60691BEDB0F}"/>
          </ac:spMkLst>
        </pc:spChg>
        <pc:spChg chg="add mod topLvl">
          <ac:chgData name="Brown, Joshua" userId="d647e674-9a9a-4d50-8a2c-800823251c69" providerId="ADAL" clId="{5F33CEB0-7F8E-4FA4-A1AB-A7960B50ADFB}" dt="2024-03-21T13:47:05.089" v="589" actId="164"/>
          <ac:spMkLst>
            <pc:docMk/>
            <pc:sldMk cId="4258235602" sldId="262"/>
            <ac:spMk id="40" creationId="{DB97D248-CFB0-C6F7-0470-A1628F8675EB}"/>
          </ac:spMkLst>
        </pc:spChg>
        <pc:spChg chg="add del mod">
          <ac:chgData name="Brown, Joshua" userId="d647e674-9a9a-4d50-8a2c-800823251c69" providerId="ADAL" clId="{5F33CEB0-7F8E-4FA4-A1AB-A7960B50ADFB}" dt="2024-03-21T13:46:48.048" v="586" actId="478"/>
          <ac:spMkLst>
            <pc:docMk/>
            <pc:sldMk cId="4258235602" sldId="262"/>
            <ac:spMk id="49" creationId="{47505D8D-4150-61BA-FCD5-F7AB60E24E63}"/>
          </ac:spMkLst>
        </pc:spChg>
        <pc:spChg chg="add mod ord">
          <ac:chgData name="Brown, Joshua" userId="d647e674-9a9a-4d50-8a2c-800823251c69" providerId="ADAL" clId="{5F33CEB0-7F8E-4FA4-A1AB-A7960B50ADFB}" dt="2024-03-21T13:48:00.055" v="609" actId="164"/>
          <ac:spMkLst>
            <pc:docMk/>
            <pc:sldMk cId="4258235602" sldId="262"/>
            <ac:spMk id="50" creationId="{2C0ED1F6-775F-4811-DCCC-6BA16449D4DC}"/>
          </ac:spMkLst>
        </pc:spChg>
        <pc:spChg chg="add mod">
          <ac:chgData name="Brown, Joshua" userId="d647e674-9a9a-4d50-8a2c-800823251c69" providerId="ADAL" clId="{5F33CEB0-7F8E-4FA4-A1AB-A7960B50ADFB}" dt="2024-03-21T13:48:00.055" v="609" actId="164"/>
          <ac:spMkLst>
            <pc:docMk/>
            <pc:sldMk cId="4258235602" sldId="262"/>
            <ac:spMk id="51" creationId="{E3F34DD5-FAED-00EE-0C12-F2D41C2DE835}"/>
          </ac:spMkLst>
        </pc:spChg>
        <pc:spChg chg="mod">
          <ac:chgData name="Brown, Joshua" userId="d647e674-9a9a-4d50-8a2c-800823251c69" providerId="ADAL" clId="{5F33CEB0-7F8E-4FA4-A1AB-A7960B50ADFB}" dt="2024-03-21T13:47:55.168" v="607"/>
          <ac:spMkLst>
            <pc:docMk/>
            <pc:sldMk cId="4258235602" sldId="262"/>
            <ac:spMk id="54" creationId="{CC1D078D-84CB-D2F4-F1FC-0D0D72D81633}"/>
          </ac:spMkLst>
        </pc:spChg>
        <pc:spChg chg="mod">
          <ac:chgData name="Brown, Joshua" userId="d647e674-9a9a-4d50-8a2c-800823251c69" providerId="ADAL" clId="{5F33CEB0-7F8E-4FA4-A1AB-A7960B50ADFB}" dt="2024-03-21T13:47:55.168" v="607"/>
          <ac:spMkLst>
            <pc:docMk/>
            <pc:sldMk cId="4258235602" sldId="262"/>
            <ac:spMk id="55" creationId="{24C0585A-46D6-4EC4-13D7-CDDB044E3D64}"/>
          </ac:spMkLst>
        </pc:spChg>
        <pc:spChg chg="add mod">
          <ac:chgData name="Brown, Joshua" userId="d647e674-9a9a-4d50-8a2c-800823251c69" providerId="ADAL" clId="{5F33CEB0-7F8E-4FA4-A1AB-A7960B50ADFB}" dt="2024-03-21T14:00:05.165" v="730" actId="164"/>
          <ac:spMkLst>
            <pc:docMk/>
            <pc:sldMk cId="4258235602" sldId="262"/>
            <ac:spMk id="62" creationId="{2DADA95F-54AC-B221-6E12-63E1846796A7}"/>
          </ac:spMkLst>
        </pc:spChg>
        <pc:spChg chg="add mod">
          <ac:chgData name="Brown, Joshua" userId="d647e674-9a9a-4d50-8a2c-800823251c69" providerId="ADAL" clId="{5F33CEB0-7F8E-4FA4-A1AB-A7960B50ADFB}" dt="2024-03-21T14:00:05.165" v="730" actId="164"/>
          <ac:spMkLst>
            <pc:docMk/>
            <pc:sldMk cId="4258235602" sldId="262"/>
            <ac:spMk id="63" creationId="{D20BF756-E796-8B19-9BD0-8B33F7450125}"/>
          </ac:spMkLst>
        </pc:spChg>
        <pc:spChg chg="add del mod ord">
          <ac:chgData name="Brown, Joshua" userId="d647e674-9a9a-4d50-8a2c-800823251c69" providerId="ADAL" clId="{5F33CEB0-7F8E-4FA4-A1AB-A7960B50ADFB}" dt="2024-03-21T13:58:39.160" v="713" actId="478"/>
          <ac:spMkLst>
            <pc:docMk/>
            <pc:sldMk cId="4258235602" sldId="262"/>
            <ac:spMk id="64" creationId="{51BB2B66-F1F3-3F45-E0E8-CD9B635DD117}"/>
          </ac:spMkLst>
        </pc:spChg>
        <pc:spChg chg="add mod ord">
          <ac:chgData name="Brown, Joshua" userId="d647e674-9a9a-4d50-8a2c-800823251c69" providerId="ADAL" clId="{5F33CEB0-7F8E-4FA4-A1AB-A7960B50ADFB}" dt="2024-03-21T14:00:05.165" v="730" actId="164"/>
          <ac:spMkLst>
            <pc:docMk/>
            <pc:sldMk cId="4258235602" sldId="262"/>
            <ac:spMk id="65" creationId="{9F8E0C28-D995-5D7C-12C9-1EAD3006FEE0}"/>
          </ac:spMkLst>
        </pc:spChg>
        <pc:spChg chg="add mod topLvl">
          <ac:chgData name="Brown, Joshua" userId="d647e674-9a9a-4d50-8a2c-800823251c69" providerId="ADAL" clId="{5F33CEB0-7F8E-4FA4-A1AB-A7960B50ADFB}" dt="2024-03-21T14:00:05.165" v="730" actId="164"/>
          <ac:spMkLst>
            <pc:docMk/>
            <pc:sldMk cId="4258235602" sldId="262"/>
            <ac:spMk id="66" creationId="{1CEB8FFD-7A43-E40D-A549-22F3728B86E4}"/>
          </ac:spMkLst>
        </pc:spChg>
        <pc:spChg chg="add mod">
          <ac:chgData name="Brown, Joshua" userId="d647e674-9a9a-4d50-8a2c-800823251c69" providerId="ADAL" clId="{5F33CEB0-7F8E-4FA4-A1AB-A7960B50ADFB}" dt="2024-03-21T14:00:05.165" v="730" actId="164"/>
          <ac:spMkLst>
            <pc:docMk/>
            <pc:sldMk cId="4258235602" sldId="262"/>
            <ac:spMk id="67" creationId="{A67B5359-0A03-918D-F2AC-FBBD9F45CE83}"/>
          </ac:spMkLst>
        </pc:spChg>
        <pc:spChg chg="add del mod">
          <ac:chgData name="Brown, Joshua" userId="d647e674-9a9a-4d50-8a2c-800823251c69" providerId="ADAL" clId="{5F33CEB0-7F8E-4FA4-A1AB-A7960B50ADFB}" dt="2024-03-21T13:58:46.343" v="715" actId="478"/>
          <ac:spMkLst>
            <pc:docMk/>
            <pc:sldMk cId="4258235602" sldId="262"/>
            <ac:spMk id="68" creationId="{5E882FBB-5DF0-B245-D9F9-8844E374690E}"/>
          </ac:spMkLst>
        </pc:spChg>
        <pc:spChg chg="add mod topLvl">
          <ac:chgData name="Brown, Joshua" userId="d647e674-9a9a-4d50-8a2c-800823251c69" providerId="ADAL" clId="{5F33CEB0-7F8E-4FA4-A1AB-A7960B50ADFB}" dt="2024-03-21T14:00:05.165" v="730" actId="164"/>
          <ac:spMkLst>
            <pc:docMk/>
            <pc:sldMk cId="4258235602" sldId="262"/>
            <ac:spMk id="69" creationId="{746DF14F-D00E-4B8F-E11B-F2A0A8D895CF}"/>
          </ac:spMkLst>
        </pc:spChg>
        <pc:spChg chg="add mod">
          <ac:chgData name="Brown, Joshua" userId="d647e674-9a9a-4d50-8a2c-800823251c69" providerId="ADAL" clId="{5F33CEB0-7F8E-4FA4-A1AB-A7960B50ADFB}" dt="2024-03-21T14:00:05.165" v="730" actId="164"/>
          <ac:spMkLst>
            <pc:docMk/>
            <pc:sldMk cId="4258235602" sldId="262"/>
            <ac:spMk id="70" creationId="{FB931B6A-8B01-1BFA-5538-BBF4787C24FF}"/>
          </ac:spMkLst>
        </pc:spChg>
        <pc:spChg chg="add mod">
          <ac:chgData name="Brown, Joshua" userId="d647e674-9a9a-4d50-8a2c-800823251c69" providerId="ADAL" clId="{5F33CEB0-7F8E-4FA4-A1AB-A7960B50ADFB}" dt="2024-03-21T14:00:05.165" v="730" actId="164"/>
          <ac:spMkLst>
            <pc:docMk/>
            <pc:sldMk cId="4258235602" sldId="262"/>
            <ac:spMk id="72" creationId="{D2899A42-0DF9-38B3-2A30-C9C335B60337}"/>
          </ac:spMkLst>
        </pc:spChg>
        <pc:spChg chg="add mod">
          <ac:chgData name="Brown, Joshua" userId="d647e674-9a9a-4d50-8a2c-800823251c69" providerId="ADAL" clId="{5F33CEB0-7F8E-4FA4-A1AB-A7960B50ADFB}" dt="2024-03-21T14:09:35.873" v="860" actId="165"/>
          <ac:spMkLst>
            <pc:docMk/>
            <pc:sldMk cId="4258235602" sldId="262"/>
            <ac:spMk id="74" creationId="{18F0DE20-F8F5-5BA0-0A4D-81379D9B11BE}"/>
          </ac:spMkLst>
        </pc:spChg>
        <pc:spChg chg="add mod">
          <ac:chgData name="Brown, Joshua" userId="d647e674-9a9a-4d50-8a2c-800823251c69" providerId="ADAL" clId="{5F33CEB0-7F8E-4FA4-A1AB-A7960B50ADFB}" dt="2024-03-21T14:09:35.873" v="860" actId="165"/>
          <ac:spMkLst>
            <pc:docMk/>
            <pc:sldMk cId="4258235602" sldId="262"/>
            <ac:spMk id="75" creationId="{D2B49C2C-DAF5-4616-08E5-FCA84C9FBE8D}"/>
          </ac:spMkLst>
        </pc:spChg>
        <pc:spChg chg="add mod">
          <ac:chgData name="Brown, Joshua" userId="d647e674-9a9a-4d50-8a2c-800823251c69" providerId="ADAL" clId="{5F33CEB0-7F8E-4FA4-A1AB-A7960B50ADFB}" dt="2024-03-21T14:09:35.873" v="860" actId="165"/>
          <ac:spMkLst>
            <pc:docMk/>
            <pc:sldMk cId="4258235602" sldId="262"/>
            <ac:spMk id="76" creationId="{D51FCCA8-9B31-C959-86ED-737743C1514B}"/>
          </ac:spMkLst>
        </pc:spChg>
        <pc:spChg chg="add mod">
          <ac:chgData name="Brown, Joshua" userId="d647e674-9a9a-4d50-8a2c-800823251c69" providerId="ADAL" clId="{5F33CEB0-7F8E-4FA4-A1AB-A7960B50ADFB}" dt="2024-03-21T14:09:35.873" v="860" actId="165"/>
          <ac:spMkLst>
            <pc:docMk/>
            <pc:sldMk cId="4258235602" sldId="262"/>
            <ac:spMk id="77" creationId="{A722D3CF-AD61-8983-244B-AEF6369A4FF3}"/>
          </ac:spMkLst>
        </pc:spChg>
        <pc:spChg chg="add mod">
          <ac:chgData name="Brown, Joshua" userId="d647e674-9a9a-4d50-8a2c-800823251c69" providerId="ADAL" clId="{5F33CEB0-7F8E-4FA4-A1AB-A7960B50ADFB}" dt="2024-03-21T14:09:35.873" v="860" actId="165"/>
          <ac:spMkLst>
            <pc:docMk/>
            <pc:sldMk cId="4258235602" sldId="262"/>
            <ac:spMk id="78" creationId="{A728F286-EC35-1060-E76A-9637FD741CA4}"/>
          </ac:spMkLst>
        </pc:spChg>
        <pc:spChg chg="add mod">
          <ac:chgData name="Brown, Joshua" userId="d647e674-9a9a-4d50-8a2c-800823251c69" providerId="ADAL" clId="{5F33CEB0-7F8E-4FA4-A1AB-A7960B50ADFB}" dt="2024-03-21T14:09:35.873" v="860" actId="165"/>
          <ac:spMkLst>
            <pc:docMk/>
            <pc:sldMk cId="4258235602" sldId="262"/>
            <ac:spMk id="79" creationId="{ABF7777B-0631-775C-04CE-B1C82ABF8FB6}"/>
          </ac:spMkLst>
        </pc:spChg>
        <pc:spChg chg="add mod">
          <ac:chgData name="Brown, Joshua" userId="d647e674-9a9a-4d50-8a2c-800823251c69" providerId="ADAL" clId="{5F33CEB0-7F8E-4FA4-A1AB-A7960B50ADFB}" dt="2024-03-21T14:09:35.873" v="860" actId="165"/>
          <ac:spMkLst>
            <pc:docMk/>
            <pc:sldMk cId="4258235602" sldId="262"/>
            <ac:spMk id="80" creationId="{9C49A7BC-78C6-7630-DB45-4E680A32DBD2}"/>
          </ac:spMkLst>
        </pc:spChg>
        <pc:spChg chg="add mod">
          <ac:chgData name="Brown, Joshua" userId="d647e674-9a9a-4d50-8a2c-800823251c69" providerId="ADAL" clId="{5F33CEB0-7F8E-4FA4-A1AB-A7960B50ADFB}" dt="2024-03-21T14:09:35.873" v="860" actId="165"/>
          <ac:spMkLst>
            <pc:docMk/>
            <pc:sldMk cId="4258235602" sldId="262"/>
            <ac:spMk id="81" creationId="{7D7F78ED-BA26-054C-5E58-C8C2DB69551B}"/>
          </ac:spMkLst>
        </pc:spChg>
        <pc:spChg chg="add mod">
          <ac:chgData name="Brown, Joshua" userId="d647e674-9a9a-4d50-8a2c-800823251c69" providerId="ADAL" clId="{5F33CEB0-7F8E-4FA4-A1AB-A7960B50ADFB}" dt="2024-03-21T14:09:35.873" v="860" actId="165"/>
          <ac:spMkLst>
            <pc:docMk/>
            <pc:sldMk cId="4258235602" sldId="262"/>
            <ac:spMk id="82" creationId="{534CADA9-BD39-650C-94F3-CF016AC5E7A4}"/>
          </ac:spMkLst>
        </pc:spChg>
        <pc:spChg chg="mod">
          <ac:chgData name="Brown, Joshua" userId="d647e674-9a9a-4d50-8a2c-800823251c69" providerId="ADAL" clId="{5F33CEB0-7F8E-4FA4-A1AB-A7960B50ADFB}" dt="2024-03-21T14:09:35.873" v="860" actId="165"/>
          <ac:spMkLst>
            <pc:docMk/>
            <pc:sldMk cId="4258235602" sldId="262"/>
            <ac:spMk id="85" creationId="{7912ABE8-8CBF-BA67-0252-A13D68D0CF4E}"/>
          </ac:spMkLst>
        </pc:spChg>
        <pc:spChg chg="mod">
          <ac:chgData name="Brown, Joshua" userId="d647e674-9a9a-4d50-8a2c-800823251c69" providerId="ADAL" clId="{5F33CEB0-7F8E-4FA4-A1AB-A7960B50ADFB}" dt="2024-03-21T14:09:35.873" v="860" actId="165"/>
          <ac:spMkLst>
            <pc:docMk/>
            <pc:sldMk cId="4258235602" sldId="262"/>
            <ac:spMk id="86" creationId="{6363E482-10FC-959C-99CA-D530B057107F}"/>
          </ac:spMkLst>
        </pc:spChg>
        <pc:spChg chg="mod">
          <ac:chgData name="Brown, Joshua" userId="d647e674-9a9a-4d50-8a2c-800823251c69" providerId="ADAL" clId="{5F33CEB0-7F8E-4FA4-A1AB-A7960B50ADFB}" dt="2024-03-21T14:09:35.873" v="860" actId="165"/>
          <ac:spMkLst>
            <pc:docMk/>
            <pc:sldMk cId="4258235602" sldId="262"/>
            <ac:spMk id="87" creationId="{9925E9F2-1533-F84A-8CED-AF7313F77F73}"/>
          </ac:spMkLst>
        </pc:spChg>
        <pc:spChg chg="mod">
          <ac:chgData name="Brown, Joshua" userId="d647e674-9a9a-4d50-8a2c-800823251c69" providerId="ADAL" clId="{5F33CEB0-7F8E-4FA4-A1AB-A7960B50ADFB}" dt="2024-03-21T14:09:35.873" v="860" actId="165"/>
          <ac:spMkLst>
            <pc:docMk/>
            <pc:sldMk cId="4258235602" sldId="262"/>
            <ac:spMk id="88" creationId="{52730103-B51C-A97A-B87D-AEDA1D67072D}"/>
          </ac:spMkLst>
        </pc:spChg>
        <pc:spChg chg="mod">
          <ac:chgData name="Brown, Joshua" userId="d647e674-9a9a-4d50-8a2c-800823251c69" providerId="ADAL" clId="{5F33CEB0-7F8E-4FA4-A1AB-A7960B50ADFB}" dt="2024-03-21T14:09:35.873" v="860" actId="165"/>
          <ac:spMkLst>
            <pc:docMk/>
            <pc:sldMk cId="4258235602" sldId="262"/>
            <ac:spMk id="89" creationId="{EE87F1C2-1C42-8391-CABC-254E90413989}"/>
          </ac:spMkLst>
        </pc:spChg>
        <pc:spChg chg="mod">
          <ac:chgData name="Brown, Joshua" userId="d647e674-9a9a-4d50-8a2c-800823251c69" providerId="ADAL" clId="{5F33CEB0-7F8E-4FA4-A1AB-A7960B50ADFB}" dt="2024-03-21T14:09:35.873" v="860" actId="165"/>
          <ac:spMkLst>
            <pc:docMk/>
            <pc:sldMk cId="4258235602" sldId="262"/>
            <ac:spMk id="90" creationId="{58005830-7417-4950-96CA-D20FFCA3F4C1}"/>
          </ac:spMkLst>
        </pc:spChg>
        <pc:spChg chg="mod">
          <ac:chgData name="Brown, Joshua" userId="d647e674-9a9a-4d50-8a2c-800823251c69" providerId="ADAL" clId="{5F33CEB0-7F8E-4FA4-A1AB-A7960B50ADFB}" dt="2024-03-21T14:09:35.873" v="860" actId="165"/>
          <ac:spMkLst>
            <pc:docMk/>
            <pc:sldMk cId="4258235602" sldId="262"/>
            <ac:spMk id="91" creationId="{D468D02B-2E47-8FCA-AD51-C434B3C06F70}"/>
          </ac:spMkLst>
        </pc:spChg>
        <pc:spChg chg="mod">
          <ac:chgData name="Brown, Joshua" userId="d647e674-9a9a-4d50-8a2c-800823251c69" providerId="ADAL" clId="{5F33CEB0-7F8E-4FA4-A1AB-A7960B50ADFB}" dt="2024-03-21T14:09:35.873" v="860" actId="165"/>
          <ac:spMkLst>
            <pc:docMk/>
            <pc:sldMk cId="4258235602" sldId="262"/>
            <ac:spMk id="92" creationId="{69DEC280-CD81-D2F1-0CDD-B23DA367D999}"/>
          </ac:spMkLst>
        </pc:spChg>
        <pc:spChg chg="mod">
          <ac:chgData name="Brown, Joshua" userId="d647e674-9a9a-4d50-8a2c-800823251c69" providerId="ADAL" clId="{5F33CEB0-7F8E-4FA4-A1AB-A7960B50ADFB}" dt="2024-03-21T14:09:35.873" v="860" actId="165"/>
          <ac:spMkLst>
            <pc:docMk/>
            <pc:sldMk cId="4258235602" sldId="262"/>
            <ac:spMk id="93" creationId="{623C6FF9-7E4E-80C3-3C01-56F81AD04BBC}"/>
          </ac:spMkLst>
        </pc:spChg>
        <pc:spChg chg="mod">
          <ac:chgData name="Brown, Joshua" userId="d647e674-9a9a-4d50-8a2c-800823251c69" providerId="ADAL" clId="{5F33CEB0-7F8E-4FA4-A1AB-A7960B50ADFB}" dt="2024-03-21T14:09:56.001" v="862"/>
          <ac:spMkLst>
            <pc:docMk/>
            <pc:sldMk cId="4258235602" sldId="262"/>
            <ac:spMk id="96" creationId="{A65B6F13-CD83-9D06-3AAD-7CA4855823BA}"/>
          </ac:spMkLst>
        </pc:spChg>
        <pc:spChg chg="mod">
          <ac:chgData name="Brown, Joshua" userId="d647e674-9a9a-4d50-8a2c-800823251c69" providerId="ADAL" clId="{5F33CEB0-7F8E-4FA4-A1AB-A7960B50ADFB}" dt="2024-03-21T14:09:56.001" v="862"/>
          <ac:spMkLst>
            <pc:docMk/>
            <pc:sldMk cId="4258235602" sldId="262"/>
            <ac:spMk id="97" creationId="{0107426C-ED98-50BD-5A68-F69971379D08}"/>
          </ac:spMkLst>
        </pc:spChg>
        <pc:spChg chg="mod">
          <ac:chgData name="Brown, Joshua" userId="d647e674-9a9a-4d50-8a2c-800823251c69" providerId="ADAL" clId="{5F33CEB0-7F8E-4FA4-A1AB-A7960B50ADFB}" dt="2024-03-21T14:09:56.001" v="862"/>
          <ac:spMkLst>
            <pc:docMk/>
            <pc:sldMk cId="4258235602" sldId="262"/>
            <ac:spMk id="98" creationId="{8FC01ADD-683C-FA6D-8A56-D05AEECEE360}"/>
          </ac:spMkLst>
        </pc:spChg>
        <pc:spChg chg="mod">
          <ac:chgData name="Brown, Joshua" userId="d647e674-9a9a-4d50-8a2c-800823251c69" providerId="ADAL" clId="{5F33CEB0-7F8E-4FA4-A1AB-A7960B50ADFB}" dt="2024-03-21T14:09:56.001" v="862"/>
          <ac:spMkLst>
            <pc:docMk/>
            <pc:sldMk cId="4258235602" sldId="262"/>
            <ac:spMk id="99" creationId="{B22A98A3-6560-519A-F2A0-060ABFDF710F}"/>
          </ac:spMkLst>
        </pc:spChg>
        <pc:spChg chg="mod">
          <ac:chgData name="Brown, Joshua" userId="d647e674-9a9a-4d50-8a2c-800823251c69" providerId="ADAL" clId="{5F33CEB0-7F8E-4FA4-A1AB-A7960B50ADFB}" dt="2024-03-21T14:09:56.001" v="862"/>
          <ac:spMkLst>
            <pc:docMk/>
            <pc:sldMk cId="4258235602" sldId="262"/>
            <ac:spMk id="100" creationId="{60A3202D-AD2A-5EF0-F983-178BA479BA17}"/>
          </ac:spMkLst>
        </pc:spChg>
        <pc:spChg chg="mod">
          <ac:chgData name="Brown, Joshua" userId="d647e674-9a9a-4d50-8a2c-800823251c69" providerId="ADAL" clId="{5F33CEB0-7F8E-4FA4-A1AB-A7960B50ADFB}" dt="2024-03-21T14:09:56.001" v="862"/>
          <ac:spMkLst>
            <pc:docMk/>
            <pc:sldMk cId="4258235602" sldId="262"/>
            <ac:spMk id="101" creationId="{F549FE48-C10F-5A81-9662-9CF53CDF43F3}"/>
          </ac:spMkLst>
        </pc:spChg>
        <pc:spChg chg="mod">
          <ac:chgData name="Brown, Joshua" userId="d647e674-9a9a-4d50-8a2c-800823251c69" providerId="ADAL" clId="{5F33CEB0-7F8E-4FA4-A1AB-A7960B50ADFB}" dt="2024-03-21T14:09:56.001" v="862"/>
          <ac:spMkLst>
            <pc:docMk/>
            <pc:sldMk cId="4258235602" sldId="262"/>
            <ac:spMk id="102" creationId="{C416AC8F-9D1E-7C1C-43B2-76F8DD4AA985}"/>
          </ac:spMkLst>
        </pc:spChg>
        <pc:spChg chg="mod">
          <ac:chgData name="Brown, Joshua" userId="d647e674-9a9a-4d50-8a2c-800823251c69" providerId="ADAL" clId="{5F33CEB0-7F8E-4FA4-A1AB-A7960B50ADFB}" dt="2024-03-21T14:09:56.001" v="862"/>
          <ac:spMkLst>
            <pc:docMk/>
            <pc:sldMk cId="4258235602" sldId="262"/>
            <ac:spMk id="103" creationId="{5358F47C-CEC2-ADE8-FD4C-6F0CC4C77253}"/>
          </ac:spMkLst>
        </pc:spChg>
        <pc:spChg chg="mod">
          <ac:chgData name="Brown, Joshua" userId="d647e674-9a9a-4d50-8a2c-800823251c69" providerId="ADAL" clId="{5F33CEB0-7F8E-4FA4-A1AB-A7960B50ADFB}" dt="2024-03-21T14:09:56.001" v="862"/>
          <ac:spMkLst>
            <pc:docMk/>
            <pc:sldMk cId="4258235602" sldId="262"/>
            <ac:spMk id="104" creationId="{A330F42A-6E78-21AA-0F80-881122D32795}"/>
          </ac:spMkLst>
        </pc:spChg>
        <pc:spChg chg="add mod ord">
          <ac:chgData name="Brown, Joshua" userId="d647e674-9a9a-4d50-8a2c-800823251c69" providerId="ADAL" clId="{5F33CEB0-7F8E-4FA4-A1AB-A7960B50ADFB}" dt="2024-03-21T15:19:55.137" v="1085" actId="164"/>
          <ac:spMkLst>
            <pc:docMk/>
            <pc:sldMk cId="4258235602" sldId="262"/>
            <ac:spMk id="106" creationId="{1CB6C8FE-E130-DB88-5AB5-AD8AD0F711CB}"/>
          </ac:spMkLst>
        </pc:spChg>
        <pc:spChg chg="add mod">
          <ac:chgData name="Brown, Joshua" userId="d647e674-9a9a-4d50-8a2c-800823251c69" providerId="ADAL" clId="{5F33CEB0-7F8E-4FA4-A1AB-A7960B50ADFB}" dt="2024-03-21T15:19:55.137" v="1085" actId="164"/>
          <ac:spMkLst>
            <pc:docMk/>
            <pc:sldMk cId="4258235602" sldId="262"/>
            <ac:spMk id="107" creationId="{F58D3680-0E52-E653-8FCB-DE86A0219CDD}"/>
          </ac:spMkLst>
        </pc:spChg>
        <pc:spChg chg="add del mod">
          <ac:chgData name="Brown, Joshua" userId="d647e674-9a9a-4d50-8a2c-800823251c69" providerId="ADAL" clId="{5F33CEB0-7F8E-4FA4-A1AB-A7960B50ADFB}" dt="2024-03-21T15:15:47.513" v="1044" actId="478"/>
          <ac:spMkLst>
            <pc:docMk/>
            <pc:sldMk cId="4258235602" sldId="262"/>
            <ac:spMk id="108" creationId="{E57AE304-A238-FB13-E1C5-A15A4862EF84}"/>
          </ac:spMkLst>
        </pc:spChg>
        <pc:spChg chg="add del mod">
          <ac:chgData name="Brown, Joshua" userId="d647e674-9a9a-4d50-8a2c-800823251c69" providerId="ADAL" clId="{5F33CEB0-7F8E-4FA4-A1AB-A7960B50ADFB}" dt="2024-03-21T15:15:46.753" v="1043" actId="478"/>
          <ac:spMkLst>
            <pc:docMk/>
            <pc:sldMk cId="4258235602" sldId="262"/>
            <ac:spMk id="109" creationId="{E16C8990-9856-148A-6449-FB000CBBFBD5}"/>
          </ac:spMkLst>
        </pc:spChg>
        <pc:spChg chg="add del mod">
          <ac:chgData name="Brown, Joshua" userId="d647e674-9a9a-4d50-8a2c-800823251c69" providerId="ADAL" clId="{5F33CEB0-7F8E-4FA4-A1AB-A7960B50ADFB}" dt="2024-03-21T15:15:45.439" v="1042" actId="478"/>
          <ac:spMkLst>
            <pc:docMk/>
            <pc:sldMk cId="4258235602" sldId="262"/>
            <ac:spMk id="110" creationId="{8220D623-F4A1-9877-94E4-49CE0DF0E817}"/>
          </ac:spMkLst>
        </pc:spChg>
        <pc:spChg chg="add del mod">
          <ac:chgData name="Brown, Joshua" userId="d647e674-9a9a-4d50-8a2c-800823251c69" providerId="ADAL" clId="{5F33CEB0-7F8E-4FA4-A1AB-A7960B50ADFB}" dt="2024-03-21T15:15:45.439" v="1042" actId="478"/>
          <ac:spMkLst>
            <pc:docMk/>
            <pc:sldMk cId="4258235602" sldId="262"/>
            <ac:spMk id="111" creationId="{4B3CCD0B-1537-5B5B-A786-4C470A7C8AD6}"/>
          </ac:spMkLst>
        </pc:spChg>
        <pc:spChg chg="add del mod">
          <ac:chgData name="Brown, Joshua" userId="d647e674-9a9a-4d50-8a2c-800823251c69" providerId="ADAL" clId="{5F33CEB0-7F8E-4FA4-A1AB-A7960B50ADFB}" dt="2024-03-21T15:15:45.439" v="1042" actId="478"/>
          <ac:spMkLst>
            <pc:docMk/>
            <pc:sldMk cId="4258235602" sldId="262"/>
            <ac:spMk id="112" creationId="{903A53F6-C3BE-3684-77E9-83EAB8A71FED}"/>
          </ac:spMkLst>
        </pc:spChg>
        <pc:spChg chg="add del mod">
          <ac:chgData name="Brown, Joshua" userId="d647e674-9a9a-4d50-8a2c-800823251c69" providerId="ADAL" clId="{5F33CEB0-7F8E-4FA4-A1AB-A7960B50ADFB}" dt="2024-03-21T15:15:45.439" v="1042" actId="478"/>
          <ac:spMkLst>
            <pc:docMk/>
            <pc:sldMk cId="4258235602" sldId="262"/>
            <ac:spMk id="113" creationId="{4E0A84F2-A0EC-AF01-83A6-1C0195480366}"/>
          </ac:spMkLst>
        </pc:spChg>
        <pc:spChg chg="add del mod">
          <ac:chgData name="Brown, Joshua" userId="d647e674-9a9a-4d50-8a2c-800823251c69" providerId="ADAL" clId="{5F33CEB0-7F8E-4FA4-A1AB-A7960B50ADFB}" dt="2024-03-21T15:15:45.439" v="1042" actId="478"/>
          <ac:spMkLst>
            <pc:docMk/>
            <pc:sldMk cId="4258235602" sldId="262"/>
            <ac:spMk id="114" creationId="{0DA7FA04-3B21-11A0-1016-3A0307E59E6B}"/>
          </ac:spMkLst>
        </pc:spChg>
        <pc:spChg chg="add del mod">
          <ac:chgData name="Brown, Joshua" userId="d647e674-9a9a-4d50-8a2c-800823251c69" providerId="ADAL" clId="{5F33CEB0-7F8E-4FA4-A1AB-A7960B50ADFB}" dt="2024-03-21T15:15:45.439" v="1042" actId="478"/>
          <ac:spMkLst>
            <pc:docMk/>
            <pc:sldMk cId="4258235602" sldId="262"/>
            <ac:spMk id="115" creationId="{8D5D2F68-BFA5-F433-3AFC-954E73163672}"/>
          </ac:spMkLst>
        </pc:spChg>
        <pc:spChg chg="add del mod">
          <ac:chgData name="Brown, Joshua" userId="d647e674-9a9a-4d50-8a2c-800823251c69" providerId="ADAL" clId="{5F33CEB0-7F8E-4FA4-A1AB-A7960B50ADFB}" dt="2024-03-21T15:15:45.439" v="1042" actId="478"/>
          <ac:spMkLst>
            <pc:docMk/>
            <pc:sldMk cId="4258235602" sldId="262"/>
            <ac:spMk id="116" creationId="{620EB35D-25F7-F3CC-7C58-698DE694D2E3}"/>
          </ac:spMkLst>
        </pc:spChg>
        <pc:spChg chg="add mod">
          <ac:chgData name="Brown, Joshua" userId="d647e674-9a9a-4d50-8a2c-800823251c69" providerId="ADAL" clId="{5F33CEB0-7F8E-4FA4-A1AB-A7960B50ADFB}" dt="2024-03-21T15:19:55.137" v="1085" actId="164"/>
          <ac:spMkLst>
            <pc:docMk/>
            <pc:sldMk cId="4258235602" sldId="262"/>
            <ac:spMk id="117" creationId="{A1149BBD-0B87-B969-B564-33954F9F0958}"/>
          </ac:spMkLst>
        </pc:spChg>
        <pc:spChg chg="add mod">
          <ac:chgData name="Brown, Joshua" userId="d647e674-9a9a-4d50-8a2c-800823251c69" providerId="ADAL" clId="{5F33CEB0-7F8E-4FA4-A1AB-A7960B50ADFB}" dt="2024-03-21T15:19:55.137" v="1085" actId="164"/>
          <ac:spMkLst>
            <pc:docMk/>
            <pc:sldMk cId="4258235602" sldId="262"/>
            <ac:spMk id="118" creationId="{E73E4054-67D8-8F93-0A95-59B951241D4E}"/>
          </ac:spMkLst>
        </pc:spChg>
        <pc:spChg chg="add mod">
          <ac:chgData name="Brown, Joshua" userId="d647e674-9a9a-4d50-8a2c-800823251c69" providerId="ADAL" clId="{5F33CEB0-7F8E-4FA4-A1AB-A7960B50ADFB}" dt="2024-03-21T15:19:55.137" v="1085" actId="164"/>
          <ac:spMkLst>
            <pc:docMk/>
            <pc:sldMk cId="4258235602" sldId="262"/>
            <ac:spMk id="119" creationId="{83DB1627-EA24-F8DF-58C8-BD215DB13203}"/>
          </ac:spMkLst>
        </pc:spChg>
        <pc:spChg chg="add mod">
          <ac:chgData name="Brown, Joshua" userId="d647e674-9a9a-4d50-8a2c-800823251c69" providerId="ADAL" clId="{5F33CEB0-7F8E-4FA4-A1AB-A7960B50ADFB}" dt="2024-03-21T15:19:55.137" v="1085" actId="164"/>
          <ac:spMkLst>
            <pc:docMk/>
            <pc:sldMk cId="4258235602" sldId="262"/>
            <ac:spMk id="120" creationId="{61CA0623-CE26-6919-EE62-C0401CA18DB5}"/>
          </ac:spMkLst>
        </pc:spChg>
        <pc:spChg chg="add mod">
          <ac:chgData name="Brown, Joshua" userId="d647e674-9a9a-4d50-8a2c-800823251c69" providerId="ADAL" clId="{5F33CEB0-7F8E-4FA4-A1AB-A7960B50ADFB}" dt="2024-03-21T15:19:55.137" v="1085" actId="164"/>
          <ac:spMkLst>
            <pc:docMk/>
            <pc:sldMk cId="4258235602" sldId="262"/>
            <ac:spMk id="121" creationId="{7F562829-D59D-C88F-EEC7-101597FA2239}"/>
          </ac:spMkLst>
        </pc:spChg>
        <pc:spChg chg="add mod">
          <ac:chgData name="Brown, Joshua" userId="d647e674-9a9a-4d50-8a2c-800823251c69" providerId="ADAL" clId="{5F33CEB0-7F8E-4FA4-A1AB-A7960B50ADFB}" dt="2024-03-21T15:19:55.137" v="1085" actId="164"/>
          <ac:spMkLst>
            <pc:docMk/>
            <pc:sldMk cId="4258235602" sldId="262"/>
            <ac:spMk id="122" creationId="{6BBA6A98-B9C0-60D9-6E92-49B466B6E2AB}"/>
          </ac:spMkLst>
        </pc:spChg>
        <pc:spChg chg="add mod">
          <ac:chgData name="Brown, Joshua" userId="d647e674-9a9a-4d50-8a2c-800823251c69" providerId="ADAL" clId="{5F33CEB0-7F8E-4FA4-A1AB-A7960B50ADFB}" dt="2024-03-21T15:19:55.137" v="1085" actId="164"/>
          <ac:spMkLst>
            <pc:docMk/>
            <pc:sldMk cId="4258235602" sldId="262"/>
            <ac:spMk id="123" creationId="{26C00D2B-A272-40EF-FB95-33FB8B937D1F}"/>
          </ac:spMkLst>
        </pc:spChg>
        <pc:spChg chg="add mod">
          <ac:chgData name="Brown, Joshua" userId="d647e674-9a9a-4d50-8a2c-800823251c69" providerId="ADAL" clId="{5F33CEB0-7F8E-4FA4-A1AB-A7960B50ADFB}" dt="2024-03-21T15:19:55.137" v="1085" actId="164"/>
          <ac:spMkLst>
            <pc:docMk/>
            <pc:sldMk cId="4258235602" sldId="262"/>
            <ac:spMk id="126" creationId="{80FA7067-91E3-68F1-BEE3-64122CA18EB8}"/>
          </ac:spMkLst>
        </pc:spChg>
        <pc:spChg chg="add mod">
          <ac:chgData name="Brown, Joshua" userId="d647e674-9a9a-4d50-8a2c-800823251c69" providerId="ADAL" clId="{5F33CEB0-7F8E-4FA4-A1AB-A7960B50ADFB}" dt="2024-03-21T15:19:55.137" v="1085" actId="164"/>
          <ac:spMkLst>
            <pc:docMk/>
            <pc:sldMk cId="4258235602" sldId="262"/>
            <ac:spMk id="127" creationId="{42254F87-6B60-AD00-C7AB-07D2A16A3F3C}"/>
          </ac:spMkLst>
        </pc:spChg>
        <pc:spChg chg="mod topLvl">
          <ac:chgData name="Brown, Joshua" userId="d647e674-9a9a-4d50-8a2c-800823251c69" providerId="ADAL" clId="{5F33CEB0-7F8E-4FA4-A1AB-A7960B50ADFB}" dt="2024-03-21T15:32:32.616" v="1251" actId="164"/>
          <ac:spMkLst>
            <pc:docMk/>
            <pc:sldMk cId="4258235602" sldId="262"/>
            <ac:spMk id="130" creationId="{2DC9AE61-F013-1F57-6468-685CA01DF99E}"/>
          </ac:spMkLst>
        </pc:spChg>
        <pc:spChg chg="mod topLvl">
          <ac:chgData name="Brown, Joshua" userId="d647e674-9a9a-4d50-8a2c-800823251c69" providerId="ADAL" clId="{5F33CEB0-7F8E-4FA4-A1AB-A7960B50ADFB}" dt="2024-03-21T15:32:32.616" v="1251" actId="164"/>
          <ac:spMkLst>
            <pc:docMk/>
            <pc:sldMk cId="4258235602" sldId="262"/>
            <ac:spMk id="131" creationId="{B4DB1D99-8669-9ADC-596C-D11EB445B300}"/>
          </ac:spMkLst>
        </pc:spChg>
        <pc:grpChg chg="add mod">
          <ac:chgData name="Brown, Joshua" userId="d647e674-9a9a-4d50-8a2c-800823251c69" providerId="ADAL" clId="{5F33CEB0-7F8E-4FA4-A1AB-A7960B50ADFB}" dt="2024-03-21T13:29:56.562" v="479" actId="1076"/>
          <ac:grpSpMkLst>
            <pc:docMk/>
            <pc:sldMk cId="4258235602" sldId="262"/>
            <ac:grpSpMk id="25" creationId="{9BFD7691-53F8-307C-65E6-324273803399}"/>
          </ac:grpSpMkLst>
        </pc:grpChg>
        <pc:grpChg chg="add mod">
          <ac:chgData name="Brown, Joshua" userId="d647e674-9a9a-4d50-8a2c-800823251c69" providerId="ADAL" clId="{5F33CEB0-7F8E-4FA4-A1AB-A7960B50ADFB}" dt="2024-03-21T13:32:49.056" v="502" actId="164"/>
          <ac:grpSpMkLst>
            <pc:docMk/>
            <pc:sldMk cId="4258235602" sldId="262"/>
            <ac:grpSpMk id="26" creationId="{3D9806DF-4547-30A9-1245-EFED53BDE5D0}"/>
          </ac:grpSpMkLst>
        </pc:grpChg>
        <pc:grpChg chg="add mod">
          <ac:chgData name="Brown, Joshua" userId="d647e674-9a9a-4d50-8a2c-800823251c69" providerId="ADAL" clId="{5F33CEB0-7F8E-4FA4-A1AB-A7960B50ADFB}" dt="2024-03-21T13:32:49.056" v="502" actId="164"/>
          <ac:grpSpMkLst>
            <pc:docMk/>
            <pc:sldMk cId="4258235602" sldId="262"/>
            <ac:grpSpMk id="37" creationId="{1054B8F1-328C-13C1-499F-4F5F4FA95D2D}"/>
          </ac:grpSpMkLst>
        </pc:grpChg>
        <pc:grpChg chg="add mod">
          <ac:chgData name="Brown, Joshua" userId="d647e674-9a9a-4d50-8a2c-800823251c69" providerId="ADAL" clId="{5F33CEB0-7F8E-4FA4-A1AB-A7960B50ADFB}" dt="2024-03-21T13:32:49.056" v="502" actId="164"/>
          <ac:grpSpMkLst>
            <pc:docMk/>
            <pc:sldMk cId="4258235602" sldId="262"/>
            <ac:grpSpMk id="38" creationId="{7A300AB4-01B3-A012-A506-A373917A5E76}"/>
          </ac:grpSpMkLst>
        </pc:grpChg>
        <pc:grpChg chg="add del mod topLvl">
          <ac:chgData name="Brown, Joshua" userId="d647e674-9a9a-4d50-8a2c-800823251c69" providerId="ADAL" clId="{5F33CEB0-7F8E-4FA4-A1AB-A7960B50ADFB}" dt="2024-03-21T13:45:38.803" v="573" actId="165"/>
          <ac:grpSpMkLst>
            <pc:docMk/>
            <pc:sldMk cId="4258235602" sldId="262"/>
            <ac:grpSpMk id="46" creationId="{7EA46068-2661-93F2-387A-80CB410AD5AB}"/>
          </ac:grpSpMkLst>
        </pc:grpChg>
        <pc:grpChg chg="add mod topLvl">
          <ac:chgData name="Brown, Joshua" userId="d647e674-9a9a-4d50-8a2c-800823251c69" providerId="ADAL" clId="{5F33CEB0-7F8E-4FA4-A1AB-A7960B50ADFB}" dt="2024-03-21T13:47:05.089" v="589" actId="164"/>
          <ac:grpSpMkLst>
            <pc:docMk/>
            <pc:sldMk cId="4258235602" sldId="262"/>
            <ac:grpSpMk id="47" creationId="{B8E2E3C6-6595-73D9-6C8E-03A809627EC5}"/>
          </ac:grpSpMkLst>
        </pc:grpChg>
        <pc:grpChg chg="add del mod">
          <ac:chgData name="Brown, Joshua" userId="d647e674-9a9a-4d50-8a2c-800823251c69" providerId="ADAL" clId="{5F33CEB0-7F8E-4FA4-A1AB-A7960B50ADFB}" dt="2024-03-21T13:45:35.441" v="572" actId="165"/>
          <ac:grpSpMkLst>
            <pc:docMk/>
            <pc:sldMk cId="4258235602" sldId="262"/>
            <ac:grpSpMk id="48" creationId="{BAD285EF-E11A-7B32-36EE-0C60CEBD7EF6}"/>
          </ac:grpSpMkLst>
        </pc:grpChg>
        <pc:grpChg chg="add mod ord">
          <ac:chgData name="Brown, Joshua" userId="d647e674-9a9a-4d50-8a2c-800823251c69" providerId="ADAL" clId="{5F33CEB0-7F8E-4FA4-A1AB-A7960B50ADFB}" dt="2024-03-21T13:48:00.055" v="609" actId="164"/>
          <ac:grpSpMkLst>
            <pc:docMk/>
            <pc:sldMk cId="4258235602" sldId="262"/>
            <ac:grpSpMk id="52" creationId="{30E9CCDA-F026-F0B2-B81F-A23F062889DC}"/>
          </ac:grpSpMkLst>
        </pc:grpChg>
        <pc:grpChg chg="add mod">
          <ac:chgData name="Brown, Joshua" userId="d647e674-9a9a-4d50-8a2c-800823251c69" providerId="ADAL" clId="{5F33CEB0-7F8E-4FA4-A1AB-A7960B50ADFB}" dt="2024-03-21T13:47:56.603" v="608" actId="1076"/>
          <ac:grpSpMkLst>
            <pc:docMk/>
            <pc:sldMk cId="4258235602" sldId="262"/>
            <ac:grpSpMk id="53" creationId="{7B957B1C-7631-4A95-D5A4-4BA5453C6C91}"/>
          </ac:grpSpMkLst>
        </pc:grpChg>
        <pc:grpChg chg="mod">
          <ac:chgData name="Brown, Joshua" userId="d647e674-9a9a-4d50-8a2c-800823251c69" providerId="ADAL" clId="{5F33CEB0-7F8E-4FA4-A1AB-A7960B50ADFB}" dt="2024-03-21T13:47:55.168" v="607"/>
          <ac:grpSpMkLst>
            <pc:docMk/>
            <pc:sldMk cId="4258235602" sldId="262"/>
            <ac:grpSpMk id="56" creationId="{55A0649B-4F16-12E2-28F8-79F15175A251}"/>
          </ac:grpSpMkLst>
        </pc:grpChg>
        <pc:grpChg chg="add mod">
          <ac:chgData name="Brown, Joshua" userId="d647e674-9a9a-4d50-8a2c-800823251c69" providerId="ADAL" clId="{5F33CEB0-7F8E-4FA4-A1AB-A7960B50ADFB}" dt="2024-03-21T13:48:00.055" v="609" actId="164"/>
          <ac:grpSpMkLst>
            <pc:docMk/>
            <pc:sldMk cId="4258235602" sldId="262"/>
            <ac:grpSpMk id="61" creationId="{BD8D7534-3AD9-3B6A-15CA-E5BC40AECFD9}"/>
          </ac:grpSpMkLst>
        </pc:grpChg>
        <pc:grpChg chg="add del mod">
          <ac:chgData name="Brown, Joshua" userId="d647e674-9a9a-4d50-8a2c-800823251c69" providerId="ADAL" clId="{5F33CEB0-7F8E-4FA4-A1AB-A7960B50ADFB}" dt="2024-03-21T13:57:10.062" v="690" actId="165"/>
          <ac:grpSpMkLst>
            <pc:docMk/>
            <pc:sldMk cId="4258235602" sldId="262"/>
            <ac:grpSpMk id="71" creationId="{007BC2EE-C25E-B1F0-D3A6-3AB5B3734459}"/>
          </ac:grpSpMkLst>
        </pc:grpChg>
        <pc:grpChg chg="add mod">
          <ac:chgData name="Brown, Joshua" userId="d647e674-9a9a-4d50-8a2c-800823251c69" providerId="ADAL" clId="{5F33CEB0-7F8E-4FA4-A1AB-A7960B50ADFB}" dt="2024-03-21T14:10:27.811" v="867" actId="164"/>
          <ac:grpSpMkLst>
            <pc:docMk/>
            <pc:sldMk cId="4258235602" sldId="262"/>
            <ac:grpSpMk id="73" creationId="{F4E60C6F-A529-CE3E-D8A7-732349630F8D}"/>
          </ac:grpSpMkLst>
        </pc:grpChg>
        <pc:grpChg chg="add mod topLvl">
          <ac:chgData name="Brown, Joshua" userId="d647e674-9a9a-4d50-8a2c-800823251c69" providerId="ADAL" clId="{5F33CEB0-7F8E-4FA4-A1AB-A7960B50ADFB}" dt="2024-03-21T14:10:27.811" v="867" actId="164"/>
          <ac:grpSpMkLst>
            <pc:docMk/>
            <pc:sldMk cId="4258235602" sldId="262"/>
            <ac:grpSpMk id="83" creationId="{CDC7D884-0841-4850-C615-81C4E3740A15}"/>
          </ac:grpSpMkLst>
        </pc:grpChg>
        <pc:grpChg chg="add mod topLvl">
          <ac:chgData name="Brown, Joshua" userId="d647e674-9a9a-4d50-8a2c-800823251c69" providerId="ADAL" clId="{5F33CEB0-7F8E-4FA4-A1AB-A7960B50ADFB}" dt="2024-03-21T14:10:27.811" v="867" actId="164"/>
          <ac:grpSpMkLst>
            <pc:docMk/>
            <pc:sldMk cId="4258235602" sldId="262"/>
            <ac:grpSpMk id="84" creationId="{8B054A4A-A79C-6245-34EF-69020C0CEF0D}"/>
          </ac:grpSpMkLst>
        </pc:grpChg>
        <pc:grpChg chg="add del mod">
          <ac:chgData name="Brown, Joshua" userId="d647e674-9a9a-4d50-8a2c-800823251c69" providerId="ADAL" clId="{5F33CEB0-7F8E-4FA4-A1AB-A7960B50ADFB}" dt="2024-03-21T14:09:35.873" v="860" actId="165"/>
          <ac:grpSpMkLst>
            <pc:docMk/>
            <pc:sldMk cId="4258235602" sldId="262"/>
            <ac:grpSpMk id="94" creationId="{6410BC22-B96B-E5BF-AF74-6EEE9F2E5C58}"/>
          </ac:grpSpMkLst>
        </pc:grpChg>
        <pc:grpChg chg="add mod">
          <ac:chgData name="Brown, Joshua" userId="d647e674-9a9a-4d50-8a2c-800823251c69" providerId="ADAL" clId="{5F33CEB0-7F8E-4FA4-A1AB-A7960B50ADFB}" dt="2024-03-21T14:10:27.811" v="867" actId="164"/>
          <ac:grpSpMkLst>
            <pc:docMk/>
            <pc:sldMk cId="4258235602" sldId="262"/>
            <ac:grpSpMk id="95" creationId="{23F7F2F9-AE12-AE67-B300-DD45CB4D4A92}"/>
          </ac:grpSpMkLst>
        </pc:grpChg>
        <pc:grpChg chg="add mod">
          <ac:chgData name="Brown, Joshua" userId="d647e674-9a9a-4d50-8a2c-800823251c69" providerId="ADAL" clId="{5F33CEB0-7F8E-4FA4-A1AB-A7960B50ADFB}" dt="2024-03-21T14:10:27.811" v="867" actId="164"/>
          <ac:grpSpMkLst>
            <pc:docMk/>
            <pc:sldMk cId="4258235602" sldId="262"/>
            <ac:grpSpMk id="105" creationId="{54886C9C-665E-A4B6-0520-405D6EBDB98B}"/>
          </ac:grpSpMkLst>
        </pc:grpChg>
        <pc:grpChg chg="add mod">
          <ac:chgData name="Brown, Joshua" userId="d647e674-9a9a-4d50-8a2c-800823251c69" providerId="ADAL" clId="{5F33CEB0-7F8E-4FA4-A1AB-A7960B50ADFB}" dt="2024-03-21T15:19:55.137" v="1085" actId="164"/>
          <ac:grpSpMkLst>
            <pc:docMk/>
            <pc:sldMk cId="4258235602" sldId="262"/>
            <ac:grpSpMk id="128" creationId="{FCBE35DD-3877-0F15-C705-DADE72F2C776}"/>
          </ac:grpSpMkLst>
        </pc:grpChg>
        <pc:grpChg chg="add del mod">
          <ac:chgData name="Brown, Joshua" userId="d647e674-9a9a-4d50-8a2c-800823251c69" providerId="ADAL" clId="{5F33CEB0-7F8E-4FA4-A1AB-A7960B50ADFB}" dt="2024-03-21T15:28:16.018" v="1187" actId="165"/>
          <ac:grpSpMkLst>
            <pc:docMk/>
            <pc:sldMk cId="4258235602" sldId="262"/>
            <ac:grpSpMk id="129" creationId="{7B973D78-9826-E2A2-D719-A7B01750306B}"/>
          </ac:grpSpMkLst>
        </pc:grpChg>
        <pc:grpChg chg="del mod topLvl">
          <ac:chgData name="Brown, Joshua" userId="d647e674-9a9a-4d50-8a2c-800823251c69" providerId="ADAL" clId="{5F33CEB0-7F8E-4FA4-A1AB-A7960B50ADFB}" dt="2024-03-21T15:28:18.755" v="1188" actId="478"/>
          <ac:grpSpMkLst>
            <pc:docMk/>
            <pc:sldMk cId="4258235602" sldId="262"/>
            <ac:grpSpMk id="132" creationId="{766F1ACA-4F98-D5A1-8F55-264D81AE34BB}"/>
          </ac:grpSpMkLst>
        </pc:grpChg>
        <pc:grpChg chg="add mod">
          <ac:chgData name="Brown, Joshua" userId="d647e674-9a9a-4d50-8a2c-800823251c69" providerId="ADAL" clId="{5F33CEB0-7F8E-4FA4-A1AB-A7960B50ADFB}" dt="2024-03-21T15:32:32.616" v="1251" actId="164"/>
          <ac:grpSpMkLst>
            <pc:docMk/>
            <pc:sldMk cId="4258235602" sldId="262"/>
            <ac:grpSpMk id="155" creationId="{AC03A7C1-AEA9-0713-70CA-0F85886C73AD}"/>
          </ac:grpSpMkLst>
        </pc:grpChg>
        <pc:cxnChg chg="add mod">
          <ac:chgData name="Brown, Joshua" userId="d647e674-9a9a-4d50-8a2c-800823251c69" providerId="ADAL" clId="{5F33CEB0-7F8E-4FA4-A1AB-A7960B50ADFB}" dt="2024-03-21T13:29:54.965" v="478" actId="164"/>
          <ac:cxnSpMkLst>
            <pc:docMk/>
            <pc:sldMk cId="4258235602" sldId="262"/>
            <ac:cxnSpMk id="10" creationId="{B923F3DB-E730-94BA-3981-8C8EF9F68250}"/>
          </ac:cxnSpMkLst>
        </pc:cxnChg>
        <pc:cxnChg chg="add mod">
          <ac:chgData name="Brown, Joshua" userId="d647e674-9a9a-4d50-8a2c-800823251c69" providerId="ADAL" clId="{5F33CEB0-7F8E-4FA4-A1AB-A7960B50ADFB}" dt="2024-03-21T13:29:54.965" v="478" actId="164"/>
          <ac:cxnSpMkLst>
            <pc:docMk/>
            <pc:sldMk cId="4258235602" sldId="262"/>
            <ac:cxnSpMk id="11" creationId="{72654C63-BB5A-0B74-280E-DD064D8C078C}"/>
          </ac:cxnSpMkLst>
        </pc:cxnChg>
        <pc:cxnChg chg="add mod">
          <ac:chgData name="Brown, Joshua" userId="d647e674-9a9a-4d50-8a2c-800823251c69" providerId="ADAL" clId="{5F33CEB0-7F8E-4FA4-A1AB-A7960B50ADFB}" dt="2024-03-21T13:29:54.965" v="478" actId="164"/>
          <ac:cxnSpMkLst>
            <pc:docMk/>
            <pc:sldMk cId="4258235602" sldId="262"/>
            <ac:cxnSpMk id="14" creationId="{A23B6DFF-0FD3-FA93-3942-C479BA0A0880}"/>
          </ac:cxnSpMkLst>
        </pc:cxnChg>
        <pc:cxnChg chg="add mod">
          <ac:chgData name="Brown, Joshua" userId="d647e674-9a9a-4d50-8a2c-800823251c69" providerId="ADAL" clId="{5F33CEB0-7F8E-4FA4-A1AB-A7960B50ADFB}" dt="2024-03-21T13:29:54.965" v="478" actId="164"/>
          <ac:cxnSpMkLst>
            <pc:docMk/>
            <pc:sldMk cId="4258235602" sldId="262"/>
            <ac:cxnSpMk id="19" creationId="{BF684FF0-C056-1E92-B050-0FDF5A6D8CCA}"/>
          </ac:cxnSpMkLst>
        </pc:cxnChg>
        <pc:cxnChg chg="add mod">
          <ac:chgData name="Brown, Joshua" userId="d647e674-9a9a-4d50-8a2c-800823251c69" providerId="ADAL" clId="{5F33CEB0-7F8E-4FA4-A1AB-A7960B50ADFB}" dt="2024-03-21T13:29:54.965" v="478" actId="164"/>
          <ac:cxnSpMkLst>
            <pc:docMk/>
            <pc:sldMk cId="4258235602" sldId="262"/>
            <ac:cxnSpMk id="22" creationId="{AC093575-0EF1-AA59-D620-C4EC63F07C27}"/>
          </ac:cxnSpMkLst>
        </pc:cxnChg>
        <pc:cxnChg chg="add mod">
          <ac:chgData name="Brown, Joshua" userId="d647e674-9a9a-4d50-8a2c-800823251c69" providerId="ADAL" clId="{5F33CEB0-7F8E-4FA4-A1AB-A7960B50ADFB}" dt="2024-03-21T13:29:54.965" v="478" actId="164"/>
          <ac:cxnSpMkLst>
            <pc:docMk/>
            <pc:sldMk cId="4258235602" sldId="262"/>
            <ac:cxnSpMk id="23" creationId="{405204EF-F3D2-2E72-025D-B5AFBA9B844E}"/>
          </ac:cxnSpMkLst>
        </pc:cxnChg>
        <pc:cxnChg chg="mod">
          <ac:chgData name="Brown, Joshua" userId="d647e674-9a9a-4d50-8a2c-800823251c69" providerId="ADAL" clId="{5F33CEB0-7F8E-4FA4-A1AB-A7960B50ADFB}" dt="2024-03-21T13:29:58.083" v="480"/>
          <ac:cxnSpMkLst>
            <pc:docMk/>
            <pc:sldMk cId="4258235602" sldId="262"/>
            <ac:cxnSpMk id="28" creationId="{40C7DD3D-4733-1334-47B1-22D45401047A}"/>
          </ac:cxnSpMkLst>
        </pc:cxnChg>
        <pc:cxnChg chg="mod">
          <ac:chgData name="Brown, Joshua" userId="d647e674-9a9a-4d50-8a2c-800823251c69" providerId="ADAL" clId="{5F33CEB0-7F8E-4FA4-A1AB-A7960B50ADFB}" dt="2024-03-21T13:29:58.083" v="480"/>
          <ac:cxnSpMkLst>
            <pc:docMk/>
            <pc:sldMk cId="4258235602" sldId="262"/>
            <ac:cxnSpMk id="29" creationId="{EB085353-AD31-B51F-7872-3209E66A4A7B}"/>
          </ac:cxnSpMkLst>
        </pc:cxnChg>
        <pc:cxnChg chg="mod">
          <ac:chgData name="Brown, Joshua" userId="d647e674-9a9a-4d50-8a2c-800823251c69" providerId="ADAL" clId="{5F33CEB0-7F8E-4FA4-A1AB-A7960B50ADFB}" dt="2024-03-21T13:29:58.083" v="480"/>
          <ac:cxnSpMkLst>
            <pc:docMk/>
            <pc:sldMk cId="4258235602" sldId="262"/>
            <ac:cxnSpMk id="30" creationId="{371ACC88-4367-E0FB-BE7B-CAD42B060F86}"/>
          </ac:cxnSpMkLst>
        </pc:cxnChg>
        <pc:cxnChg chg="mod">
          <ac:chgData name="Brown, Joshua" userId="d647e674-9a9a-4d50-8a2c-800823251c69" providerId="ADAL" clId="{5F33CEB0-7F8E-4FA4-A1AB-A7960B50ADFB}" dt="2024-03-21T13:29:58.083" v="480"/>
          <ac:cxnSpMkLst>
            <pc:docMk/>
            <pc:sldMk cId="4258235602" sldId="262"/>
            <ac:cxnSpMk id="31" creationId="{CA4A56EE-FE99-8F99-A4E8-DE2D70F93024}"/>
          </ac:cxnSpMkLst>
        </pc:cxnChg>
        <pc:cxnChg chg="mod">
          <ac:chgData name="Brown, Joshua" userId="d647e674-9a9a-4d50-8a2c-800823251c69" providerId="ADAL" clId="{5F33CEB0-7F8E-4FA4-A1AB-A7960B50ADFB}" dt="2024-03-21T13:29:58.083" v="480"/>
          <ac:cxnSpMkLst>
            <pc:docMk/>
            <pc:sldMk cId="4258235602" sldId="262"/>
            <ac:cxnSpMk id="32" creationId="{156FE837-6D3A-A7EA-2231-E301FA06D3D6}"/>
          </ac:cxnSpMkLst>
        </pc:cxnChg>
        <pc:cxnChg chg="mod">
          <ac:chgData name="Brown, Joshua" userId="d647e674-9a9a-4d50-8a2c-800823251c69" providerId="ADAL" clId="{5F33CEB0-7F8E-4FA4-A1AB-A7960B50ADFB}" dt="2024-03-21T13:29:58.083" v="480"/>
          <ac:cxnSpMkLst>
            <pc:docMk/>
            <pc:sldMk cId="4258235602" sldId="262"/>
            <ac:cxnSpMk id="33" creationId="{D73C5FB9-9630-4300-FD5D-4127D8A741DA}"/>
          </ac:cxnSpMkLst>
        </pc:cxnChg>
        <pc:cxnChg chg="add mod">
          <ac:chgData name="Brown, Joshua" userId="d647e674-9a9a-4d50-8a2c-800823251c69" providerId="ADAL" clId="{5F33CEB0-7F8E-4FA4-A1AB-A7960B50ADFB}" dt="2024-03-21T13:45:35.441" v="572" actId="165"/>
          <ac:cxnSpMkLst>
            <pc:docMk/>
            <pc:sldMk cId="4258235602" sldId="262"/>
            <ac:cxnSpMk id="42" creationId="{7BD4946E-299D-5EA6-FEA2-6070AB758D90}"/>
          </ac:cxnSpMkLst>
        </pc:cxnChg>
        <pc:cxnChg chg="add mod">
          <ac:chgData name="Brown, Joshua" userId="d647e674-9a9a-4d50-8a2c-800823251c69" providerId="ADAL" clId="{5F33CEB0-7F8E-4FA4-A1AB-A7960B50ADFB}" dt="2024-03-21T13:45:35.441" v="572" actId="165"/>
          <ac:cxnSpMkLst>
            <pc:docMk/>
            <pc:sldMk cId="4258235602" sldId="262"/>
            <ac:cxnSpMk id="43" creationId="{2489E004-68AF-BC99-EF1F-B7A199967581}"/>
          </ac:cxnSpMkLst>
        </pc:cxnChg>
        <pc:cxnChg chg="add mod">
          <ac:chgData name="Brown, Joshua" userId="d647e674-9a9a-4d50-8a2c-800823251c69" providerId="ADAL" clId="{5F33CEB0-7F8E-4FA4-A1AB-A7960B50ADFB}" dt="2024-03-21T13:45:35.441" v="572" actId="165"/>
          <ac:cxnSpMkLst>
            <pc:docMk/>
            <pc:sldMk cId="4258235602" sldId="262"/>
            <ac:cxnSpMk id="44" creationId="{35023174-A683-A897-5846-B0E2C3DD0987}"/>
          </ac:cxnSpMkLst>
        </pc:cxnChg>
        <pc:cxnChg chg="add mod">
          <ac:chgData name="Brown, Joshua" userId="d647e674-9a9a-4d50-8a2c-800823251c69" providerId="ADAL" clId="{5F33CEB0-7F8E-4FA4-A1AB-A7960B50ADFB}" dt="2024-03-21T13:45:35.441" v="572" actId="165"/>
          <ac:cxnSpMkLst>
            <pc:docMk/>
            <pc:sldMk cId="4258235602" sldId="262"/>
            <ac:cxnSpMk id="45" creationId="{5F0AC3B3-B952-0C95-5702-591AFCCCF9F7}"/>
          </ac:cxnSpMkLst>
        </pc:cxnChg>
        <pc:cxnChg chg="mod">
          <ac:chgData name="Brown, Joshua" userId="d647e674-9a9a-4d50-8a2c-800823251c69" providerId="ADAL" clId="{5F33CEB0-7F8E-4FA4-A1AB-A7960B50ADFB}" dt="2024-03-21T13:47:55.168" v="607"/>
          <ac:cxnSpMkLst>
            <pc:docMk/>
            <pc:sldMk cId="4258235602" sldId="262"/>
            <ac:cxnSpMk id="57" creationId="{E83B66F7-5681-B4E1-9262-7D9E54BA6BBC}"/>
          </ac:cxnSpMkLst>
        </pc:cxnChg>
        <pc:cxnChg chg="mod">
          <ac:chgData name="Brown, Joshua" userId="d647e674-9a9a-4d50-8a2c-800823251c69" providerId="ADAL" clId="{5F33CEB0-7F8E-4FA4-A1AB-A7960B50ADFB}" dt="2024-03-21T13:47:55.168" v="607"/>
          <ac:cxnSpMkLst>
            <pc:docMk/>
            <pc:sldMk cId="4258235602" sldId="262"/>
            <ac:cxnSpMk id="58" creationId="{5A65220F-984D-3A18-21BC-C79DD08C89DF}"/>
          </ac:cxnSpMkLst>
        </pc:cxnChg>
        <pc:cxnChg chg="mod">
          <ac:chgData name="Brown, Joshua" userId="d647e674-9a9a-4d50-8a2c-800823251c69" providerId="ADAL" clId="{5F33CEB0-7F8E-4FA4-A1AB-A7960B50ADFB}" dt="2024-03-21T13:47:55.168" v="607"/>
          <ac:cxnSpMkLst>
            <pc:docMk/>
            <pc:sldMk cId="4258235602" sldId="262"/>
            <ac:cxnSpMk id="59" creationId="{E409B7BD-BEAA-C264-F060-253C87A0ABA7}"/>
          </ac:cxnSpMkLst>
        </pc:cxnChg>
        <pc:cxnChg chg="mod">
          <ac:chgData name="Brown, Joshua" userId="d647e674-9a9a-4d50-8a2c-800823251c69" providerId="ADAL" clId="{5F33CEB0-7F8E-4FA4-A1AB-A7960B50ADFB}" dt="2024-03-21T13:47:55.168" v="607"/>
          <ac:cxnSpMkLst>
            <pc:docMk/>
            <pc:sldMk cId="4258235602" sldId="262"/>
            <ac:cxnSpMk id="60" creationId="{6FC09A62-7BFD-2880-63CE-7E9CEBC9D71A}"/>
          </ac:cxnSpMkLst>
        </pc:cxnChg>
        <pc:cxnChg chg="add mod">
          <ac:chgData name="Brown, Joshua" userId="d647e674-9a9a-4d50-8a2c-800823251c69" providerId="ADAL" clId="{5F33CEB0-7F8E-4FA4-A1AB-A7960B50ADFB}" dt="2024-03-21T15:19:55.137" v="1085" actId="164"/>
          <ac:cxnSpMkLst>
            <pc:docMk/>
            <pc:sldMk cId="4258235602" sldId="262"/>
            <ac:cxnSpMk id="125" creationId="{2A10C5D1-B456-4EB3-B2EF-BBA1D9BECF92}"/>
          </ac:cxnSpMkLst>
        </pc:cxnChg>
        <pc:cxnChg chg="mod">
          <ac:chgData name="Brown, Joshua" userId="d647e674-9a9a-4d50-8a2c-800823251c69" providerId="ADAL" clId="{5F33CEB0-7F8E-4FA4-A1AB-A7960B50ADFB}" dt="2024-03-21T15:28:16.018" v="1187" actId="165"/>
          <ac:cxnSpMkLst>
            <pc:docMk/>
            <pc:sldMk cId="4258235602" sldId="262"/>
            <ac:cxnSpMk id="133" creationId="{1B6133B6-7813-0655-BD70-E8D19ED5533B}"/>
          </ac:cxnSpMkLst>
        </pc:cxnChg>
        <pc:cxnChg chg="mod">
          <ac:chgData name="Brown, Joshua" userId="d647e674-9a9a-4d50-8a2c-800823251c69" providerId="ADAL" clId="{5F33CEB0-7F8E-4FA4-A1AB-A7960B50ADFB}" dt="2024-03-21T15:28:16.018" v="1187" actId="165"/>
          <ac:cxnSpMkLst>
            <pc:docMk/>
            <pc:sldMk cId="4258235602" sldId="262"/>
            <ac:cxnSpMk id="134" creationId="{35C838CB-9DC4-4FBB-1A5F-447DC02B8546}"/>
          </ac:cxnSpMkLst>
        </pc:cxnChg>
        <pc:cxnChg chg="mod">
          <ac:chgData name="Brown, Joshua" userId="d647e674-9a9a-4d50-8a2c-800823251c69" providerId="ADAL" clId="{5F33CEB0-7F8E-4FA4-A1AB-A7960B50ADFB}" dt="2024-03-21T15:28:16.018" v="1187" actId="165"/>
          <ac:cxnSpMkLst>
            <pc:docMk/>
            <pc:sldMk cId="4258235602" sldId="262"/>
            <ac:cxnSpMk id="135" creationId="{F6E2C6A6-2569-5177-A4B8-3175F95BEA6E}"/>
          </ac:cxnSpMkLst>
        </pc:cxnChg>
        <pc:cxnChg chg="mod">
          <ac:chgData name="Brown, Joshua" userId="d647e674-9a9a-4d50-8a2c-800823251c69" providerId="ADAL" clId="{5F33CEB0-7F8E-4FA4-A1AB-A7960B50ADFB}" dt="2024-03-21T15:28:16.018" v="1187" actId="165"/>
          <ac:cxnSpMkLst>
            <pc:docMk/>
            <pc:sldMk cId="4258235602" sldId="262"/>
            <ac:cxnSpMk id="136" creationId="{F02E7598-FDC0-EB0B-F6E7-73A78FCEA77C}"/>
          </ac:cxnSpMkLst>
        </pc:cxnChg>
        <pc:cxnChg chg="add mod">
          <ac:chgData name="Brown, Joshua" userId="d647e674-9a9a-4d50-8a2c-800823251c69" providerId="ADAL" clId="{5F33CEB0-7F8E-4FA4-A1AB-A7960B50ADFB}" dt="2024-03-21T15:32:32.616" v="1251" actId="164"/>
          <ac:cxnSpMkLst>
            <pc:docMk/>
            <pc:sldMk cId="4258235602" sldId="262"/>
            <ac:cxnSpMk id="138" creationId="{38270EB3-BFA3-7500-EE63-00B823818C8E}"/>
          </ac:cxnSpMkLst>
        </pc:cxnChg>
        <pc:cxnChg chg="add mod">
          <ac:chgData name="Brown, Joshua" userId="d647e674-9a9a-4d50-8a2c-800823251c69" providerId="ADAL" clId="{5F33CEB0-7F8E-4FA4-A1AB-A7960B50ADFB}" dt="2024-03-21T15:32:32.616" v="1251" actId="164"/>
          <ac:cxnSpMkLst>
            <pc:docMk/>
            <pc:sldMk cId="4258235602" sldId="262"/>
            <ac:cxnSpMk id="140" creationId="{F66AA6E8-BA3B-D5BB-B9D9-DA9BB15BCECC}"/>
          </ac:cxnSpMkLst>
        </pc:cxnChg>
        <pc:cxnChg chg="add mod">
          <ac:chgData name="Brown, Joshua" userId="d647e674-9a9a-4d50-8a2c-800823251c69" providerId="ADAL" clId="{5F33CEB0-7F8E-4FA4-A1AB-A7960B50ADFB}" dt="2024-03-21T15:32:32.616" v="1251" actId="164"/>
          <ac:cxnSpMkLst>
            <pc:docMk/>
            <pc:sldMk cId="4258235602" sldId="262"/>
            <ac:cxnSpMk id="143" creationId="{79CA8BE0-CE81-6DCD-9004-A11D829E6EA7}"/>
          </ac:cxnSpMkLst>
        </pc:cxnChg>
        <pc:cxnChg chg="add mod">
          <ac:chgData name="Brown, Joshua" userId="d647e674-9a9a-4d50-8a2c-800823251c69" providerId="ADAL" clId="{5F33CEB0-7F8E-4FA4-A1AB-A7960B50ADFB}" dt="2024-03-21T15:32:32.616" v="1251" actId="164"/>
          <ac:cxnSpMkLst>
            <pc:docMk/>
            <pc:sldMk cId="4258235602" sldId="262"/>
            <ac:cxnSpMk id="144" creationId="{23193DAE-0ABE-190C-620F-6631CC0311D7}"/>
          </ac:cxnSpMkLst>
        </pc:cxnChg>
        <pc:cxnChg chg="add mod">
          <ac:chgData name="Brown, Joshua" userId="d647e674-9a9a-4d50-8a2c-800823251c69" providerId="ADAL" clId="{5F33CEB0-7F8E-4FA4-A1AB-A7960B50ADFB}" dt="2024-03-21T15:32:32.616" v="1251" actId="164"/>
          <ac:cxnSpMkLst>
            <pc:docMk/>
            <pc:sldMk cId="4258235602" sldId="262"/>
            <ac:cxnSpMk id="148" creationId="{71A9A5CD-983F-915A-0FFE-14D1644E0DAE}"/>
          </ac:cxnSpMkLst>
        </pc:cxnChg>
        <pc:cxnChg chg="add mod">
          <ac:chgData name="Brown, Joshua" userId="d647e674-9a9a-4d50-8a2c-800823251c69" providerId="ADAL" clId="{5F33CEB0-7F8E-4FA4-A1AB-A7960B50ADFB}" dt="2024-03-21T15:32:32.616" v="1251" actId="164"/>
          <ac:cxnSpMkLst>
            <pc:docMk/>
            <pc:sldMk cId="4258235602" sldId="262"/>
            <ac:cxnSpMk id="151" creationId="{5E98FBC6-FA55-8D0E-0B1D-ACF0F15F620F}"/>
          </ac:cxnSpMkLst>
        </pc:cxnChg>
      </pc:sldChg>
      <pc:sldChg chg="del">
        <pc:chgData name="Brown, Joshua" userId="d647e674-9a9a-4d50-8a2c-800823251c69" providerId="ADAL" clId="{5F33CEB0-7F8E-4FA4-A1AB-A7960B50ADFB}" dt="2024-04-03T14:01:07.227" v="10587" actId="47"/>
        <pc:sldMkLst>
          <pc:docMk/>
          <pc:sldMk cId="0" sldId="263"/>
        </pc:sldMkLst>
      </pc:sldChg>
      <pc:sldChg chg="delSp add del mod">
        <pc:chgData name="Brown, Joshua" userId="d647e674-9a9a-4d50-8a2c-800823251c69" providerId="ADAL" clId="{5F33CEB0-7F8E-4FA4-A1AB-A7960B50ADFB}" dt="2024-04-03T14:12:15.731" v="10854" actId="47"/>
        <pc:sldMkLst>
          <pc:docMk/>
          <pc:sldMk cId="0" sldId="264"/>
        </pc:sldMkLst>
        <pc:picChg chg="del">
          <ac:chgData name="Brown, Joshua" userId="d647e674-9a9a-4d50-8a2c-800823251c69" providerId="ADAL" clId="{5F33CEB0-7F8E-4FA4-A1AB-A7960B50ADFB}" dt="2024-04-03T14:12:12.533" v="10852" actId="21"/>
          <ac:picMkLst>
            <pc:docMk/>
            <pc:sldMk cId="0" sldId="264"/>
            <ac:picMk id="3" creationId="{707E9225-066D-EEF9-676C-47E4F17366E2}"/>
          </ac:picMkLst>
        </pc:picChg>
      </pc:sldChg>
      <pc:sldChg chg="addSp delSp modSp add del mod ord">
        <pc:chgData name="Brown, Joshua" userId="d647e674-9a9a-4d50-8a2c-800823251c69" providerId="ADAL" clId="{5F33CEB0-7F8E-4FA4-A1AB-A7960B50ADFB}" dt="2024-04-13T11:11:57.864" v="11035"/>
        <pc:sldMkLst>
          <pc:docMk/>
          <pc:sldMk cId="0" sldId="266"/>
        </pc:sldMkLst>
        <pc:spChg chg="add mod">
          <ac:chgData name="Brown, Joshua" userId="d647e674-9a9a-4d50-8a2c-800823251c69" providerId="ADAL" clId="{5F33CEB0-7F8E-4FA4-A1AB-A7960B50ADFB}" dt="2024-04-03T14:17:13.044" v="10960"/>
          <ac:spMkLst>
            <pc:docMk/>
            <pc:sldMk cId="0" sldId="266"/>
            <ac:spMk id="3" creationId="{D8705618-C13B-BE48-9678-0FC5A916E162}"/>
          </ac:spMkLst>
        </pc:spChg>
        <pc:spChg chg="del mod">
          <ac:chgData name="Brown, Joshua" userId="d647e674-9a9a-4d50-8a2c-800823251c69" providerId="ADAL" clId="{5F33CEB0-7F8E-4FA4-A1AB-A7960B50ADFB}" dt="2024-04-03T14:17:15.378" v="10961" actId="478"/>
          <ac:spMkLst>
            <pc:docMk/>
            <pc:sldMk cId="0" sldId="266"/>
            <ac:spMk id="237" creationId="{00000000-0000-0000-0000-000000000000}"/>
          </ac:spMkLst>
        </pc:spChg>
      </pc:sldChg>
      <pc:sldChg chg="addSp modSp del ord modNotes">
        <pc:chgData name="Brown, Joshua" userId="d647e674-9a9a-4d50-8a2c-800823251c69" providerId="ADAL" clId="{5F33CEB0-7F8E-4FA4-A1AB-A7960B50ADFB}" dt="2024-04-03T14:06:42.860" v="10735" actId="47"/>
        <pc:sldMkLst>
          <pc:docMk/>
          <pc:sldMk cId="0" sldId="269"/>
        </pc:sldMkLst>
        <pc:spChg chg="mod">
          <ac:chgData name="Brown, Joshua" userId="d647e674-9a9a-4d50-8a2c-800823251c69" providerId="ADAL" clId="{5F33CEB0-7F8E-4FA4-A1AB-A7960B50ADFB}" dt="2024-04-03T14:01:36.832" v="10590" actId="164"/>
          <ac:spMkLst>
            <pc:docMk/>
            <pc:sldMk cId="0" sldId="269"/>
            <ac:spMk id="265" creationId="{00000000-0000-0000-0000-000000000000}"/>
          </ac:spMkLst>
        </pc:spChg>
        <pc:spChg chg="mod">
          <ac:chgData name="Brown, Joshua" userId="d647e674-9a9a-4d50-8a2c-800823251c69" providerId="ADAL" clId="{5F33CEB0-7F8E-4FA4-A1AB-A7960B50ADFB}" dt="2024-04-03T14:01:36.832" v="10590" actId="164"/>
          <ac:spMkLst>
            <pc:docMk/>
            <pc:sldMk cId="0" sldId="269"/>
            <ac:spMk id="266" creationId="{00000000-0000-0000-0000-000000000000}"/>
          </ac:spMkLst>
        </pc:spChg>
        <pc:spChg chg="mod">
          <ac:chgData name="Brown, Joshua" userId="d647e674-9a9a-4d50-8a2c-800823251c69" providerId="ADAL" clId="{5F33CEB0-7F8E-4FA4-A1AB-A7960B50ADFB}" dt="2024-04-03T14:01:36.832" v="10590" actId="164"/>
          <ac:spMkLst>
            <pc:docMk/>
            <pc:sldMk cId="0" sldId="269"/>
            <ac:spMk id="267" creationId="{00000000-0000-0000-0000-000000000000}"/>
          </ac:spMkLst>
        </pc:spChg>
        <pc:spChg chg="mod">
          <ac:chgData name="Brown, Joshua" userId="d647e674-9a9a-4d50-8a2c-800823251c69" providerId="ADAL" clId="{5F33CEB0-7F8E-4FA4-A1AB-A7960B50ADFB}" dt="2024-04-03T14:01:36.832" v="10590" actId="164"/>
          <ac:spMkLst>
            <pc:docMk/>
            <pc:sldMk cId="0" sldId="269"/>
            <ac:spMk id="268" creationId="{00000000-0000-0000-0000-000000000000}"/>
          </ac:spMkLst>
        </pc:spChg>
        <pc:spChg chg="mod">
          <ac:chgData name="Brown, Joshua" userId="d647e674-9a9a-4d50-8a2c-800823251c69" providerId="ADAL" clId="{5F33CEB0-7F8E-4FA4-A1AB-A7960B50ADFB}" dt="2024-04-03T14:01:36.832" v="10590" actId="164"/>
          <ac:spMkLst>
            <pc:docMk/>
            <pc:sldMk cId="0" sldId="269"/>
            <ac:spMk id="269" creationId="{00000000-0000-0000-0000-000000000000}"/>
          </ac:spMkLst>
        </pc:spChg>
        <pc:spChg chg="mod">
          <ac:chgData name="Brown, Joshua" userId="d647e674-9a9a-4d50-8a2c-800823251c69" providerId="ADAL" clId="{5F33CEB0-7F8E-4FA4-A1AB-A7960B50ADFB}" dt="2024-04-03T14:01:36.832" v="10590" actId="164"/>
          <ac:spMkLst>
            <pc:docMk/>
            <pc:sldMk cId="0" sldId="269"/>
            <ac:spMk id="270" creationId="{00000000-0000-0000-0000-000000000000}"/>
          </ac:spMkLst>
        </pc:spChg>
        <pc:spChg chg="mod">
          <ac:chgData name="Brown, Joshua" userId="d647e674-9a9a-4d50-8a2c-800823251c69" providerId="ADAL" clId="{5F33CEB0-7F8E-4FA4-A1AB-A7960B50ADFB}" dt="2024-04-03T14:01:36.832" v="10590" actId="164"/>
          <ac:spMkLst>
            <pc:docMk/>
            <pc:sldMk cId="0" sldId="269"/>
            <ac:spMk id="274" creationId="{00000000-0000-0000-0000-000000000000}"/>
          </ac:spMkLst>
        </pc:spChg>
        <pc:spChg chg="mod">
          <ac:chgData name="Brown, Joshua" userId="d647e674-9a9a-4d50-8a2c-800823251c69" providerId="ADAL" clId="{5F33CEB0-7F8E-4FA4-A1AB-A7960B50ADFB}" dt="2024-04-03T14:01:36.832" v="10590" actId="164"/>
          <ac:spMkLst>
            <pc:docMk/>
            <pc:sldMk cId="0" sldId="269"/>
            <ac:spMk id="275" creationId="{00000000-0000-0000-0000-000000000000}"/>
          </ac:spMkLst>
        </pc:spChg>
        <pc:spChg chg="mod">
          <ac:chgData name="Brown, Joshua" userId="d647e674-9a9a-4d50-8a2c-800823251c69" providerId="ADAL" clId="{5F33CEB0-7F8E-4FA4-A1AB-A7960B50ADFB}" dt="2024-04-03T14:01:36.832" v="10590" actId="164"/>
          <ac:spMkLst>
            <pc:docMk/>
            <pc:sldMk cId="0" sldId="269"/>
            <ac:spMk id="277" creationId="{00000000-0000-0000-0000-000000000000}"/>
          </ac:spMkLst>
        </pc:spChg>
        <pc:spChg chg="mod">
          <ac:chgData name="Brown, Joshua" userId="d647e674-9a9a-4d50-8a2c-800823251c69" providerId="ADAL" clId="{5F33CEB0-7F8E-4FA4-A1AB-A7960B50ADFB}" dt="2024-04-03T14:01:36.832" v="10590" actId="164"/>
          <ac:spMkLst>
            <pc:docMk/>
            <pc:sldMk cId="0" sldId="269"/>
            <ac:spMk id="279" creationId="{00000000-0000-0000-0000-000000000000}"/>
          </ac:spMkLst>
        </pc:spChg>
        <pc:spChg chg="mod">
          <ac:chgData name="Brown, Joshua" userId="d647e674-9a9a-4d50-8a2c-800823251c69" providerId="ADAL" clId="{5F33CEB0-7F8E-4FA4-A1AB-A7960B50ADFB}" dt="2024-04-03T14:01:36.832" v="10590" actId="164"/>
          <ac:spMkLst>
            <pc:docMk/>
            <pc:sldMk cId="0" sldId="269"/>
            <ac:spMk id="281" creationId="{00000000-0000-0000-0000-000000000000}"/>
          </ac:spMkLst>
        </pc:spChg>
        <pc:grpChg chg="add mod">
          <ac:chgData name="Brown, Joshua" userId="d647e674-9a9a-4d50-8a2c-800823251c69" providerId="ADAL" clId="{5F33CEB0-7F8E-4FA4-A1AB-A7960B50ADFB}" dt="2024-04-03T14:01:36.832" v="10590" actId="164"/>
          <ac:grpSpMkLst>
            <pc:docMk/>
            <pc:sldMk cId="0" sldId="269"/>
            <ac:grpSpMk id="2" creationId="{B7152B1C-7550-B3E4-E3A8-BC747BE3DDD8}"/>
          </ac:grpSpMkLst>
        </pc:grpChg>
        <pc:cxnChg chg="mod">
          <ac:chgData name="Brown, Joshua" userId="d647e674-9a9a-4d50-8a2c-800823251c69" providerId="ADAL" clId="{5F33CEB0-7F8E-4FA4-A1AB-A7960B50ADFB}" dt="2024-04-03T14:01:36.832" v="10590" actId="164"/>
          <ac:cxnSpMkLst>
            <pc:docMk/>
            <pc:sldMk cId="0" sldId="269"/>
            <ac:cxnSpMk id="271" creationId="{00000000-0000-0000-0000-000000000000}"/>
          </ac:cxnSpMkLst>
        </pc:cxnChg>
        <pc:cxnChg chg="mod">
          <ac:chgData name="Brown, Joshua" userId="d647e674-9a9a-4d50-8a2c-800823251c69" providerId="ADAL" clId="{5F33CEB0-7F8E-4FA4-A1AB-A7960B50ADFB}" dt="2024-04-03T14:01:36.832" v="10590" actId="164"/>
          <ac:cxnSpMkLst>
            <pc:docMk/>
            <pc:sldMk cId="0" sldId="269"/>
            <ac:cxnSpMk id="272" creationId="{00000000-0000-0000-0000-000000000000}"/>
          </ac:cxnSpMkLst>
        </pc:cxnChg>
        <pc:cxnChg chg="mod">
          <ac:chgData name="Brown, Joshua" userId="d647e674-9a9a-4d50-8a2c-800823251c69" providerId="ADAL" clId="{5F33CEB0-7F8E-4FA4-A1AB-A7960B50ADFB}" dt="2024-04-03T14:01:36.832" v="10590" actId="164"/>
          <ac:cxnSpMkLst>
            <pc:docMk/>
            <pc:sldMk cId="0" sldId="269"/>
            <ac:cxnSpMk id="273" creationId="{00000000-0000-0000-0000-000000000000}"/>
          </ac:cxnSpMkLst>
        </pc:cxnChg>
        <pc:cxnChg chg="mod">
          <ac:chgData name="Brown, Joshua" userId="d647e674-9a9a-4d50-8a2c-800823251c69" providerId="ADAL" clId="{5F33CEB0-7F8E-4FA4-A1AB-A7960B50ADFB}" dt="2024-04-03T14:01:36.832" v="10590" actId="164"/>
          <ac:cxnSpMkLst>
            <pc:docMk/>
            <pc:sldMk cId="0" sldId="269"/>
            <ac:cxnSpMk id="276" creationId="{00000000-0000-0000-0000-000000000000}"/>
          </ac:cxnSpMkLst>
        </pc:cxnChg>
        <pc:cxnChg chg="mod">
          <ac:chgData name="Brown, Joshua" userId="d647e674-9a9a-4d50-8a2c-800823251c69" providerId="ADAL" clId="{5F33CEB0-7F8E-4FA4-A1AB-A7960B50ADFB}" dt="2024-04-03T14:01:36.832" v="10590" actId="164"/>
          <ac:cxnSpMkLst>
            <pc:docMk/>
            <pc:sldMk cId="0" sldId="269"/>
            <ac:cxnSpMk id="278" creationId="{00000000-0000-0000-0000-000000000000}"/>
          </ac:cxnSpMkLst>
        </pc:cxnChg>
        <pc:cxnChg chg="mod">
          <ac:chgData name="Brown, Joshua" userId="d647e674-9a9a-4d50-8a2c-800823251c69" providerId="ADAL" clId="{5F33CEB0-7F8E-4FA4-A1AB-A7960B50ADFB}" dt="2024-04-03T14:01:36.832" v="10590" actId="164"/>
          <ac:cxnSpMkLst>
            <pc:docMk/>
            <pc:sldMk cId="0" sldId="269"/>
            <ac:cxnSpMk id="280" creationId="{00000000-0000-0000-0000-000000000000}"/>
          </ac:cxnSpMkLst>
        </pc:cxnChg>
        <pc:cxnChg chg="mod">
          <ac:chgData name="Brown, Joshua" userId="d647e674-9a9a-4d50-8a2c-800823251c69" providerId="ADAL" clId="{5F33CEB0-7F8E-4FA4-A1AB-A7960B50ADFB}" dt="2024-04-03T14:01:36.832" v="10590" actId="164"/>
          <ac:cxnSpMkLst>
            <pc:docMk/>
            <pc:sldMk cId="0" sldId="269"/>
            <ac:cxnSpMk id="282" creationId="{00000000-0000-0000-0000-000000000000}"/>
          </ac:cxnSpMkLst>
        </pc:cxnChg>
        <pc:cxnChg chg="mod">
          <ac:chgData name="Brown, Joshua" userId="d647e674-9a9a-4d50-8a2c-800823251c69" providerId="ADAL" clId="{5F33CEB0-7F8E-4FA4-A1AB-A7960B50ADFB}" dt="2024-04-03T14:01:36.832" v="10590" actId="164"/>
          <ac:cxnSpMkLst>
            <pc:docMk/>
            <pc:sldMk cId="0" sldId="269"/>
            <ac:cxnSpMk id="283" creationId="{00000000-0000-0000-0000-000000000000}"/>
          </ac:cxnSpMkLst>
        </pc:cxnChg>
        <pc:cxnChg chg="mod">
          <ac:chgData name="Brown, Joshua" userId="d647e674-9a9a-4d50-8a2c-800823251c69" providerId="ADAL" clId="{5F33CEB0-7F8E-4FA4-A1AB-A7960B50ADFB}" dt="2024-04-03T14:01:36.832" v="10590" actId="164"/>
          <ac:cxnSpMkLst>
            <pc:docMk/>
            <pc:sldMk cId="0" sldId="269"/>
            <ac:cxnSpMk id="284" creationId="{00000000-0000-0000-0000-000000000000}"/>
          </ac:cxnSpMkLst>
        </pc:cxnChg>
      </pc:sldChg>
      <pc:sldChg chg="addSp delSp modSp new del mod modNotesTx">
        <pc:chgData name="Brown, Joshua" userId="d647e674-9a9a-4d50-8a2c-800823251c69" providerId="ADAL" clId="{5F33CEB0-7F8E-4FA4-A1AB-A7960B50ADFB}" dt="2024-03-21T20:44:09.291" v="3901" actId="47"/>
        <pc:sldMkLst>
          <pc:docMk/>
          <pc:sldMk cId="690364502" sldId="270"/>
        </pc:sldMkLst>
        <pc:spChg chg="del">
          <ac:chgData name="Brown, Joshua" userId="d647e674-9a9a-4d50-8a2c-800823251c69" providerId="ADAL" clId="{5F33CEB0-7F8E-4FA4-A1AB-A7960B50ADFB}" dt="2024-03-21T20:16:20.703" v="1945" actId="931"/>
          <ac:spMkLst>
            <pc:docMk/>
            <pc:sldMk cId="690364502" sldId="270"/>
            <ac:spMk id="3" creationId="{68E9E414-E941-813E-B701-DE784973E9FB}"/>
          </ac:spMkLst>
        </pc:spChg>
        <pc:spChg chg="add del mod">
          <ac:chgData name="Brown, Joshua" userId="d647e674-9a9a-4d50-8a2c-800823251c69" providerId="ADAL" clId="{5F33CEB0-7F8E-4FA4-A1AB-A7960B50ADFB}" dt="2024-03-21T20:16:57.397" v="1947" actId="931"/>
          <ac:spMkLst>
            <pc:docMk/>
            <pc:sldMk cId="690364502" sldId="270"/>
            <ac:spMk id="7" creationId="{4A0FAB3D-6CCB-4D30-21FE-D069923FA913}"/>
          </ac:spMkLst>
        </pc:spChg>
        <pc:spChg chg="add del mod">
          <ac:chgData name="Brown, Joshua" userId="d647e674-9a9a-4d50-8a2c-800823251c69" providerId="ADAL" clId="{5F33CEB0-7F8E-4FA4-A1AB-A7960B50ADFB}" dt="2024-03-21T20:20:58.538" v="2728" actId="931"/>
          <ac:spMkLst>
            <pc:docMk/>
            <pc:sldMk cId="690364502" sldId="270"/>
            <ac:spMk id="11" creationId="{35CAE07A-EEDC-3299-DEAB-2C008C390031}"/>
          </ac:spMkLst>
        </pc:spChg>
        <pc:spChg chg="add del mod">
          <ac:chgData name="Brown, Joshua" userId="d647e674-9a9a-4d50-8a2c-800823251c69" providerId="ADAL" clId="{5F33CEB0-7F8E-4FA4-A1AB-A7960B50ADFB}" dt="2024-03-21T20:21:40.045" v="2731" actId="931"/>
          <ac:spMkLst>
            <pc:docMk/>
            <pc:sldMk cId="690364502" sldId="270"/>
            <ac:spMk id="15" creationId="{55903AB4-CB0F-5A54-C558-BA0E6B25F6ED}"/>
          </ac:spMkLst>
        </pc:spChg>
        <pc:spChg chg="mod">
          <ac:chgData name="Brown, Joshua" userId="d647e674-9a9a-4d50-8a2c-800823251c69" providerId="ADAL" clId="{5F33CEB0-7F8E-4FA4-A1AB-A7960B50ADFB}" dt="2024-03-21T20:22:02.859" v="2733"/>
          <ac:spMkLst>
            <pc:docMk/>
            <pc:sldMk cId="690364502" sldId="270"/>
            <ac:spMk id="19" creationId="{ABA3A0B2-98FF-FDA7-5944-6539F53FEE93}"/>
          </ac:spMkLst>
        </pc:spChg>
        <pc:spChg chg="add mod">
          <ac:chgData name="Brown, Joshua" userId="d647e674-9a9a-4d50-8a2c-800823251c69" providerId="ADAL" clId="{5F33CEB0-7F8E-4FA4-A1AB-A7960B50ADFB}" dt="2024-03-21T20:22:10.074" v="2734" actId="1076"/>
          <ac:spMkLst>
            <pc:docMk/>
            <pc:sldMk cId="690364502" sldId="270"/>
            <ac:spMk id="26" creationId="{D61ECF06-A9DB-6451-4E12-37C6B100E3AB}"/>
          </ac:spMkLst>
        </pc:spChg>
        <pc:spChg chg="add mod">
          <ac:chgData name="Brown, Joshua" userId="d647e674-9a9a-4d50-8a2c-800823251c69" providerId="ADAL" clId="{5F33CEB0-7F8E-4FA4-A1AB-A7960B50ADFB}" dt="2024-03-21T20:23:02.475" v="2743" actId="21"/>
          <ac:spMkLst>
            <pc:docMk/>
            <pc:sldMk cId="690364502" sldId="270"/>
            <ac:spMk id="28" creationId="{03B18BDC-FB9C-FE6C-93A9-77E8CF341A68}"/>
          </ac:spMkLst>
        </pc:spChg>
        <pc:grpChg chg="add mod">
          <ac:chgData name="Brown, Joshua" userId="d647e674-9a9a-4d50-8a2c-800823251c69" providerId="ADAL" clId="{5F33CEB0-7F8E-4FA4-A1AB-A7960B50ADFB}" dt="2024-03-21T20:22:10.074" v="2734" actId="1076"/>
          <ac:grpSpMkLst>
            <pc:docMk/>
            <pc:sldMk cId="690364502" sldId="270"/>
            <ac:grpSpMk id="18" creationId="{7121F4E1-D8AB-CAFF-8639-FC2C1F953866}"/>
          </ac:grpSpMkLst>
        </pc:grpChg>
        <pc:picChg chg="add del mod">
          <ac:chgData name="Brown, Joshua" userId="d647e674-9a9a-4d50-8a2c-800823251c69" providerId="ADAL" clId="{5F33CEB0-7F8E-4FA4-A1AB-A7960B50ADFB}" dt="2024-03-21T20:16:23.601" v="1946" actId="478"/>
          <ac:picMkLst>
            <pc:docMk/>
            <pc:sldMk cId="690364502" sldId="270"/>
            <ac:picMk id="5" creationId="{67B37BC3-9494-9CAC-8F37-EA0E781BCF89}"/>
          </ac:picMkLst>
        </pc:picChg>
        <pc:picChg chg="add del mod">
          <ac:chgData name="Brown, Joshua" userId="d647e674-9a9a-4d50-8a2c-800823251c69" providerId="ADAL" clId="{5F33CEB0-7F8E-4FA4-A1AB-A7960B50ADFB}" dt="2024-03-21T20:17:05.553" v="1948" actId="478"/>
          <ac:picMkLst>
            <pc:docMk/>
            <pc:sldMk cId="690364502" sldId="270"/>
            <ac:picMk id="9" creationId="{4763E470-89FD-55D5-B45C-64B735F91639}"/>
          </ac:picMkLst>
        </pc:picChg>
        <pc:picChg chg="add del mod">
          <ac:chgData name="Brown, Joshua" userId="d647e674-9a9a-4d50-8a2c-800823251c69" providerId="ADAL" clId="{5F33CEB0-7F8E-4FA4-A1AB-A7960B50ADFB}" dt="2024-03-21T20:21:04.957" v="2730" actId="478"/>
          <ac:picMkLst>
            <pc:docMk/>
            <pc:sldMk cId="690364502" sldId="270"/>
            <ac:picMk id="13" creationId="{27018BF6-69B8-21F4-BF9D-1C697B2FC9F7}"/>
          </ac:picMkLst>
        </pc:picChg>
        <pc:picChg chg="add del mod">
          <ac:chgData name="Brown, Joshua" userId="d647e674-9a9a-4d50-8a2c-800823251c69" providerId="ADAL" clId="{5F33CEB0-7F8E-4FA4-A1AB-A7960B50ADFB}" dt="2024-03-21T20:23:02.475" v="2743" actId="21"/>
          <ac:picMkLst>
            <pc:docMk/>
            <pc:sldMk cId="690364502" sldId="270"/>
            <ac:picMk id="17" creationId="{C52A30B3-2749-B0C0-BB16-DA5ED530F0C3}"/>
          </ac:picMkLst>
        </pc:picChg>
        <pc:cxnChg chg="mod">
          <ac:chgData name="Brown, Joshua" userId="d647e674-9a9a-4d50-8a2c-800823251c69" providerId="ADAL" clId="{5F33CEB0-7F8E-4FA4-A1AB-A7960B50ADFB}" dt="2024-03-21T20:22:02.859" v="2733"/>
          <ac:cxnSpMkLst>
            <pc:docMk/>
            <pc:sldMk cId="690364502" sldId="270"/>
            <ac:cxnSpMk id="20" creationId="{D743A823-B7D2-6433-A007-B6C5112ABAAB}"/>
          </ac:cxnSpMkLst>
        </pc:cxnChg>
        <pc:cxnChg chg="mod">
          <ac:chgData name="Brown, Joshua" userId="d647e674-9a9a-4d50-8a2c-800823251c69" providerId="ADAL" clId="{5F33CEB0-7F8E-4FA4-A1AB-A7960B50ADFB}" dt="2024-03-21T20:22:02.859" v="2733"/>
          <ac:cxnSpMkLst>
            <pc:docMk/>
            <pc:sldMk cId="690364502" sldId="270"/>
            <ac:cxnSpMk id="21" creationId="{173A8398-9C1A-3DD8-95BF-95F62DCA11B9}"/>
          </ac:cxnSpMkLst>
        </pc:cxnChg>
        <pc:cxnChg chg="mod">
          <ac:chgData name="Brown, Joshua" userId="d647e674-9a9a-4d50-8a2c-800823251c69" providerId="ADAL" clId="{5F33CEB0-7F8E-4FA4-A1AB-A7960B50ADFB}" dt="2024-03-21T20:22:02.859" v="2733"/>
          <ac:cxnSpMkLst>
            <pc:docMk/>
            <pc:sldMk cId="690364502" sldId="270"/>
            <ac:cxnSpMk id="22" creationId="{DD356550-F63C-32C6-53FE-21B13B648780}"/>
          </ac:cxnSpMkLst>
        </pc:cxnChg>
        <pc:cxnChg chg="mod">
          <ac:chgData name="Brown, Joshua" userId="d647e674-9a9a-4d50-8a2c-800823251c69" providerId="ADAL" clId="{5F33CEB0-7F8E-4FA4-A1AB-A7960B50ADFB}" dt="2024-03-21T20:22:02.859" v="2733"/>
          <ac:cxnSpMkLst>
            <pc:docMk/>
            <pc:sldMk cId="690364502" sldId="270"/>
            <ac:cxnSpMk id="23" creationId="{7FABAF79-26BC-C047-4A70-08BEA8416EC0}"/>
          </ac:cxnSpMkLst>
        </pc:cxnChg>
        <pc:cxnChg chg="mod">
          <ac:chgData name="Brown, Joshua" userId="d647e674-9a9a-4d50-8a2c-800823251c69" providerId="ADAL" clId="{5F33CEB0-7F8E-4FA4-A1AB-A7960B50ADFB}" dt="2024-03-21T20:22:02.859" v="2733"/>
          <ac:cxnSpMkLst>
            <pc:docMk/>
            <pc:sldMk cId="690364502" sldId="270"/>
            <ac:cxnSpMk id="24" creationId="{AC48CF30-5CDB-EB97-2DB2-61656373DD98}"/>
          </ac:cxnSpMkLst>
        </pc:cxnChg>
        <pc:cxnChg chg="mod">
          <ac:chgData name="Brown, Joshua" userId="d647e674-9a9a-4d50-8a2c-800823251c69" providerId="ADAL" clId="{5F33CEB0-7F8E-4FA4-A1AB-A7960B50ADFB}" dt="2024-03-21T20:22:02.859" v="2733"/>
          <ac:cxnSpMkLst>
            <pc:docMk/>
            <pc:sldMk cId="690364502" sldId="270"/>
            <ac:cxnSpMk id="25" creationId="{DE0F2A49-2661-94E6-9D91-09DD6F248075}"/>
          </ac:cxnSpMkLst>
        </pc:cxnChg>
      </pc:sldChg>
      <pc:sldChg chg="new del">
        <pc:chgData name="Brown, Joshua" userId="d647e674-9a9a-4d50-8a2c-800823251c69" providerId="ADAL" clId="{5F33CEB0-7F8E-4FA4-A1AB-A7960B50ADFB}" dt="2024-03-21T20:44:10.310" v="3902" actId="47"/>
        <pc:sldMkLst>
          <pc:docMk/>
          <pc:sldMk cId="3897176226" sldId="271"/>
        </pc:sldMkLst>
      </pc:sldChg>
      <pc:sldChg chg="add del">
        <pc:chgData name="Brown, Joshua" userId="d647e674-9a9a-4d50-8a2c-800823251c69" providerId="ADAL" clId="{5F33CEB0-7F8E-4FA4-A1AB-A7960B50ADFB}" dt="2024-03-21T20:44:11.293" v="3903" actId="47"/>
        <pc:sldMkLst>
          <pc:docMk/>
          <pc:sldMk cId="3052694699" sldId="272"/>
        </pc:sldMkLst>
      </pc:sldChg>
      <pc:sldChg chg="add del">
        <pc:chgData name="Brown, Joshua" userId="d647e674-9a9a-4d50-8a2c-800823251c69" providerId="ADAL" clId="{5F33CEB0-7F8E-4FA4-A1AB-A7960B50ADFB}" dt="2024-03-21T20:44:12.480" v="3904" actId="47"/>
        <pc:sldMkLst>
          <pc:docMk/>
          <pc:sldMk cId="3270557125" sldId="273"/>
        </pc:sldMkLst>
      </pc:sldChg>
      <pc:sldChg chg="addSp delSp modSp add del mod modNotesTx">
        <pc:chgData name="Brown, Joshua" userId="d647e674-9a9a-4d50-8a2c-800823251c69" providerId="ADAL" clId="{5F33CEB0-7F8E-4FA4-A1AB-A7960B50ADFB}" dt="2024-04-02T19:36:24.894" v="10382" actId="47"/>
        <pc:sldMkLst>
          <pc:docMk/>
          <pc:sldMk cId="3722797509" sldId="274"/>
        </pc:sldMkLst>
        <pc:spChg chg="mod">
          <ac:chgData name="Brown, Joshua" userId="d647e674-9a9a-4d50-8a2c-800823251c69" providerId="ADAL" clId="{5F33CEB0-7F8E-4FA4-A1AB-A7960B50ADFB}" dt="2024-03-21T20:29:27.613" v="3146" actId="20577"/>
          <ac:spMkLst>
            <pc:docMk/>
            <pc:sldMk cId="3722797509" sldId="274"/>
            <ac:spMk id="2" creationId="{1AC9F23B-94CE-77A0-CA79-CDAC8E021F02}"/>
          </ac:spMkLst>
        </pc:spChg>
        <pc:spChg chg="mod">
          <ac:chgData name="Brown, Joshua" userId="d647e674-9a9a-4d50-8a2c-800823251c69" providerId="ADAL" clId="{5F33CEB0-7F8E-4FA4-A1AB-A7960B50ADFB}" dt="2024-03-21T20:23:21.132" v="2745"/>
          <ac:spMkLst>
            <pc:docMk/>
            <pc:sldMk cId="3722797509" sldId="274"/>
            <ac:spMk id="4" creationId="{4610FEA3-1D2B-D963-C103-EA97B1131769}"/>
          </ac:spMkLst>
        </pc:spChg>
        <pc:spChg chg="add del mod">
          <ac:chgData name="Brown, Joshua" userId="d647e674-9a9a-4d50-8a2c-800823251c69" providerId="ADAL" clId="{5F33CEB0-7F8E-4FA4-A1AB-A7960B50ADFB}" dt="2024-03-21T20:26:04.716" v="3043" actId="21"/>
          <ac:spMkLst>
            <pc:docMk/>
            <pc:sldMk cId="3722797509" sldId="274"/>
            <ac:spMk id="11" creationId="{DA469C68-8A7D-866F-AC99-0E24E8799990}"/>
          </ac:spMkLst>
        </pc:spChg>
        <pc:spChg chg="add del">
          <ac:chgData name="Brown, Joshua" userId="d647e674-9a9a-4d50-8a2c-800823251c69" providerId="ADAL" clId="{5F33CEB0-7F8E-4FA4-A1AB-A7960B50ADFB}" dt="2024-03-21T20:23:59.605" v="2750" actId="22"/>
          <ac:spMkLst>
            <pc:docMk/>
            <pc:sldMk cId="3722797509" sldId="274"/>
            <ac:spMk id="13" creationId="{65867F65-D785-6512-6F11-EE0D5E36FB5B}"/>
          </ac:spMkLst>
        </pc:spChg>
        <pc:spChg chg="add del mod">
          <ac:chgData name="Brown, Joshua" userId="d647e674-9a9a-4d50-8a2c-800823251c69" providerId="ADAL" clId="{5F33CEB0-7F8E-4FA4-A1AB-A7960B50ADFB}" dt="2024-04-01T19:05:59.820" v="7384"/>
          <ac:spMkLst>
            <pc:docMk/>
            <pc:sldMk cId="3722797509" sldId="274"/>
            <ac:spMk id="14" creationId="{5BB5E428-B548-3D59-832F-1FCC610D23FC}"/>
          </ac:spMkLst>
        </pc:spChg>
        <pc:grpChg chg="add del mod">
          <ac:chgData name="Brown, Joshua" userId="d647e674-9a9a-4d50-8a2c-800823251c69" providerId="ADAL" clId="{5F33CEB0-7F8E-4FA4-A1AB-A7960B50ADFB}" dt="2024-03-21T20:26:04.716" v="3043" actId="21"/>
          <ac:grpSpMkLst>
            <pc:docMk/>
            <pc:sldMk cId="3722797509" sldId="274"/>
            <ac:grpSpMk id="3" creationId="{3C61D75D-B14A-ABD0-E1F4-EDE89BDF855F}"/>
          </ac:grpSpMkLst>
        </pc:grpChg>
        <pc:picChg chg="add mod">
          <ac:chgData name="Brown, Joshua" userId="d647e674-9a9a-4d50-8a2c-800823251c69" providerId="ADAL" clId="{5F33CEB0-7F8E-4FA4-A1AB-A7960B50ADFB}" dt="2024-04-01T19:06:13.886" v="7390" actId="1076"/>
          <ac:picMkLst>
            <pc:docMk/>
            <pc:sldMk cId="3722797509" sldId="274"/>
            <ac:picMk id="16" creationId="{C615147A-5A4C-AE6C-13D4-FCD1C8B791A8}"/>
          </ac:picMkLst>
        </pc:picChg>
        <pc:picChg chg="add mod">
          <ac:chgData name="Brown, Joshua" userId="d647e674-9a9a-4d50-8a2c-800823251c69" providerId="ADAL" clId="{5F33CEB0-7F8E-4FA4-A1AB-A7960B50ADFB}" dt="2024-04-01T19:49:12.455" v="8138" actId="14100"/>
          <ac:picMkLst>
            <pc:docMk/>
            <pc:sldMk cId="3722797509" sldId="274"/>
            <ac:picMk id="17" creationId="{C52A30B3-2749-B0C0-BB16-DA5ED530F0C3}"/>
          </ac:picMkLst>
        </pc:picChg>
        <pc:picChg chg="add mod">
          <ac:chgData name="Brown, Joshua" userId="d647e674-9a9a-4d50-8a2c-800823251c69" providerId="ADAL" clId="{5F33CEB0-7F8E-4FA4-A1AB-A7960B50ADFB}" dt="2024-04-01T19:06:04.630" v="7387" actId="1076"/>
          <ac:picMkLst>
            <pc:docMk/>
            <pc:sldMk cId="3722797509" sldId="274"/>
            <ac:picMk id="19" creationId="{5F3DD529-6C3D-7E11-5D4D-83285AEF93DF}"/>
          </ac:picMkLst>
        </pc:picChg>
        <pc:cxnChg chg="mod">
          <ac:chgData name="Brown, Joshua" userId="d647e674-9a9a-4d50-8a2c-800823251c69" providerId="ADAL" clId="{5F33CEB0-7F8E-4FA4-A1AB-A7960B50ADFB}" dt="2024-03-21T20:23:21.132" v="2745"/>
          <ac:cxnSpMkLst>
            <pc:docMk/>
            <pc:sldMk cId="3722797509" sldId="274"/>
            <ac:cxnSpMk id="5" creationId="{63F44919-5744-57D5-CDBF-F5A6C1638622}"/>
          </ac:cxnSpMkLst>
        </pc:cxnChg>
        <pc:cxnChg chg="mod">
          <ac:chgData name="Brown, Joshua" userId="d647e674-9a9a-4d50-8a2c-800823251c69" providerId="ADAL" clId="{5F33CEB0-7F8E-4FA4-A1AB-A7960B50ADFB}" dt="2024-03-21T20:23:21.132" v="2745"/>
          <ac:cxnSpMkLst>
            <pc:docMk/>
            <pc:sldMk cId="3722797509" sldId="274"/>
            <ac:cxnSpMk id="6" creationId="{9F6807E8-EEB7-9A84-C7AE-0647C979A5DF}"/>
          </ac:cxnSpMkLst>
        </pc:cxnChg>
        <pc:cxnChg chg="mod">
          <ac:chgData name="Brown, Joshua" userId="d647e674-9a9a-4d50-8a2c-800823251c69" providerId="ADAL" clId="{5F33CEB0-7F8E-4FA4-A1AB-A7960B50ADFB}" dt="2024-03-21T20:23:21.132" v="2745"/>
          <ac:cxnSpMkLst>
            <pc:docMk/>
            <pc:sldMk cId="3722797509" sldId="274"/>
            <ac:cxnSpMk id="7" creationId="{0A958B6C-5EB6-0D26-0725-6CCC792CE63A}"/>
          </ac:cxnSpMkLst>
        </pc:cxnChg>
        <pc:cxnChg chg="mod">
          <ac:chgData name="Brown, Joshua" userId="d647e674-9a9a-4d50-8a2c-800823251c69" providerId="ADAL" clId="{5F33CEB0-7F8E-4FA4-A1AB-A7960B50ADFB}" dt="2024-03-21T20:23:21.132" v="2745"/>
          <ac:cxnSpMkLst>
            <pc:docMk/>
            <pc:sldMk cId="3722797509" sldId="274"/>
            <ac:cxnSpMk id="8" creationId="{B4BEFE90-56A9-69D8-AB7A-53C045BDBD12}"/>
          </ac:cxnSpMkLst>
        </pc:cxnChg>
        <pc:cxnChg chg="mod">
          <ac:chgData name="Brown, Joshua" userId="d647e674-9a9a-4d50-8a2c-800823251c69" providerId="ADAL" clId="{5F33CEB0-7F8E-4FA4-A1AB-A7960B50ADFB}" dt="2024-03-21T20:23:21.132" v="2745"/>
          <ac:cxnSpMkLst>
            <pc:docMk/>
            <pc:sldMk cId="3722797509" sldId="274"/>
            <ac:cxnSpMk id="9" creationId="{CEAE6C9B-FEC5-3B75-A029-E7FCA3AC2D60}"/>
          </ac:cxnSpMkLst>
        </pc:cxnChg>
        <pc:cxnChg chg="mod">
          <ac:chgData name="Brown, Joshua" userId="d647e674-9a9a-4d50-8a2c-800823251c69" providerId="ADAL" clId="{5F33CEB0-7F8E-4FA4-A1AB-A7960B50ADFB}" dt="2024-03-21T20:23:21.132" v="2745"/>
          <ac:cxnSpMkLst>
            <pc:docMk/>
            <pc:sldMk cId="3722797509" sldId="274"/>
            <ac:cxnSpMk id="10" creationId="{20FFF63B-9077-1111-9C35-231BBFE25FC1}"/>
          </ac:cxnSpMkLst>
        </pc:cxnChg>
      </pc:sldChg>
      <pc:sldChg chg="addSp delSp modSp add del mod ord">
        <pc:chgData name="Brown, Joshua" userId="d647e674-9a9a-4d50-8a2c-800823251c69" providerId="ADAL" clId="{5F33CEB0-7F8E-4FA4-A1AB-A7960B50ADFB}" dt="2024-04-02T19:36:24.894" v="10382" actId="47"/>
        <pc:sldMkLst>
          <pc:docMk/>
          <pc:sldMk cId="3868087175" sldId="275"/>
        </pc:sldMkLst>
        <pc:spChg chg="mod">
          <ac:chgData name="Brown, Joshua" userId="d647e674-9a9a-4d50-8a2c-800823251c69" providerId="ADAL" clId="{5F33CEB0-7F8E-4FA4-A1AB-A7960B50ADFB}" dt="2024-04-01T19:00:39.090" v="7215" actId="20577"/>
          <ac:spMkLst>
            <pc:docMk/>
            <pc:sldMk cId="3868087175" sldId="275"/>
            <ac:spMk id="2" creationId="{1AC9F23B-94CE-77A0-CA79-CDAC8E021F02}"/>
          </ac:spMkLst>
        </pc:spChg>
        <pc:spChg chg="add mod">
          <ac:chgData name="Brown, Joshua" userId="d647e674-9a9a-4d50-8a2c-800823251c69" providerId="ADAL" clId="{5F33CEB0-7F8E-4FA4-A1AB-A7960B50ADFB}" dt="2024-04-01T18:30:58.893" v="6844" actId="1076"/>
          <ac:spMkLst>
            <pc:docMk/>
            <pc:sldMk cId="3868087175" sldId="275"/>
            <ac:spMk id="3" creationId="{7F5451A2-FFE6-49D0-20BD-B0A79D04ACAC}"/>
          </ac:spMkLst>
        </pc:spChg>
        <pc:spChg chg="add mod">
          <ac:chgData name="Brown, Joshua" userId="d647e674-9a9a-4d50-8a2c-800823251c69" providerId="ADAL" clId="{5F33CEB0-7F8E-4FA4-A1AB-A7960B50ADFB}" dt="2024-04-01T18:30:56.064" v="6843" actId="1076"/>
          <ac:spMkLst>
            <pc:docMk/>
            <pc:sldMk cId="3868087175" sldId="275"/>
            <ac:spMk id="4" creationId="{754B8EDE-D5B4-26E4-6435-2FA84FFE4FC0}"/>
          </ac:spMkLst>
        </pc:spChg>
        <pc:spChg chg="add mod">
          <ac:chgData name="Brown, Joshua" userId="d647e674-9a9a-4d50-8a2c-800823251c69" providerId="ADAL" clId="{5F33CEB0-7F8E-4FA4-A1AB-A7960B50ADFB}" dt="2024-04-01T14:36:28.693" v="4922" actId="1035"/>
          <ac:spMkLst>
            <pc:docMk/>
            <pc:sldMk cId="3868087175" sldId="275"/>
            <ac:spMk id="5" creationId="{9615538C-9725-11B1-D19A-3C2BBCBCA4CB}"/>
          </ac:spMkLst>
        </pc:spChg>
        <pc:spChg chg="mod">
          <ac:chgData name="Brown, Joshua" userId="d647e674-9a9a-4d50-8a2c-800823251c69" providerId="ADAL" clId="{5F33CEB0-7F8E-4FA4-A1AB-A7960B50ADFB}" dt="2024-03-21T20:22:52.418" v="2740"/>
          <ac:spMkLst>
            <pc:docMk/>
            <pc:sldMk cId="3868087175" sldId="275"/>
            <ac:spMk id="7" creationId="{3DD8FE11-02CC-4EEA-309D-1AC5F37219E6}"/>
          </ac:spMkLst>
        </pc:spChg>
        <pc:spChg chg="mod">
          <ac:chgData name="Brown, Joshua" userId="d647e674-9a9a-4d50-8a2c-800823251c69" providerId="ADAL" clId="{5F33CEB0-7F8E-4FA4-A1AB-A7960B50ADFB}" dt="2024-03-21T20:22:52.418" v="2740"/>
          <ac:spMkLst>
            <pc:docMk/>
            <pc:sldMk cId="3868087175" sldId="275"/>
            <ac:spMk id="17" creationId="{34EB5C52-98B2-EF96-4C91-CC5493608E65}"/>
          </ac:spMkLst>
        </pc:spChg>
        <pc:spChg chg="mod">
          <ac:chgData name="Brown, Joshua" userId="d647e674-9a9a-4d50-8a2c-800823251c69" providerId="ADAL" clId="{5F33CEB0-7F8E-4FA4-A1AB-A7960B50ADFB}" dt="2024-03-21T20:22:52.418" v="2740"/>
          <ac:spMkLst>
            <pc:docMk/>
            <pc:sldMk cId="3868087175" sldId="275"/>
            <ac:spMk id="18" creationId="{09A2BAF4-1967-1F82-F18C-1EBF8267848D}"/>
          </ac:spMkLst>
        </pc:spChg>
        <pc:spChg chg="mod">
          <ac:chgData name="Brown, Joshua" userId="d647e674-9a9a-4d50-8a2c-800823251c69" providerId="ADAL" clId="{5F33CEB0-7F8E-4FA4-A1AB-A7960B50ADFB}" dt="2024-03-21T20:22:52.418" v="2740"/>
          <ac:spMkLst>
            <pc:docMk/>
            <pc:sldMk cId="3868087175" sldId="275"/>
            <ac:spMk id="19" creationId="{4ACB3171-F471-1EDA-B056-77889773ED8B}"/>
          </ac:spMkLst>
        </pc:spChg>
        <pc:spChg chg="mod">
          <ac:chgData name="Brown, Joshua" userId="d647e674-9a9a-4d50-8a2c-800823251c69" providerId="ADAL" clId="{5F33CEB0-7F8E-4FA4-A1AB-A7960B50ADFB}" dt="2024-03-21T20:22:52.418" v="2740"/>
          <ac:spMkLst>
            <pc:docMk/>
            <pc:sldMk cId="3868087175" sldId="275"/>
            <ac:spMk id="20" creationId="{9C94D2C2-8BCD-02B6-1A87-74720EB13346}"/>
          </ac:spMkLst>
        </pc:spChg>
        <pc:spChg chg="mod">
          <ac:chgData name="Brown, Joshua" userId="d647e674-9a9a-4d50-8a2c-800823251c69" providerId="ADAL" clId="{5F33CEB0-7F8E-4FA4-A1AB-A7960B50ADFB}" dt="2024-03-21T20:22:52.418" v="2740"/>
          <ac:spMkLst>
            <pc:docMk/>
            <pc:sldMk cId="3868087175" sldId="275"/>
            <ac:spMk id="34" creationId="{FA79CD0C-41E8-4302-6180-3E6AC8D8B70E}"/>
          </ac:spMkLst>
        </pc:spChg>
        <pc:spChg chg="mod">
          <ac:chgData name="Brown, Joshua" userId="d647e674-9a9a-4d50-8a2c-800823251c69" providerId="ADAL" clId="{5F33CEB0-7F8E-4FA4-A1AB-A7960B50ADFB}" dt="2024-03-21T20:22:52.418" v="2740"/>
          <ac:spMkLst>
            <pc:docMk/>
            <pc:sldMk cId="3868087175" sldId="275"/>
            <ac:spMk id="35" creationId="{4C24F323-0EF3-BCFD-837D-8DFC88CBC221}"/>
          </ac:spMkLst>
        </pc:spChg>
        <pc:spChg chg="mod">
          <ac:chgData name="Brown, Joshua" userId="d647e674-9a9a-4d50-8a2c-800823251c69" providerId="ADAL" clId="{5F33CEB0-7F8E-4FA4-A1AB-A7960B50ADFB}" dt="2024-03-21T20:22:52.418" v="2740"/>
          <ac:spMkLst>
            <pc:docMk/>
            <pc:sldMk cId="3868087175" sldId="275"/>
            <ac:spMk id="37" creationId="{AD42F5FB-97FA-C62B-7A79-5662550650A1}"/>
          </ac:spMkLst>
        </pc:spChg>
        <pc:spChg chg="mod">
          <ac:chgData name="Brown, Joshua" userId="d647e674-9a9a-4d50-8a2c-800823251c69" providerId="ADAL" clId="{5F33CEB0-7F8E-4FA4-A1AB-A7960B50ADFB}" dt="2024-03-21T20:22:52.418" v="2740"/>
          <ac:spMkLst>
            <pc:docMk/>
            <pc:sldMk cId="3868087175" sldId="275"/>
            <ac:spMk id="38" creationId="{01CFC603-3837-A543-4DE9-B261E2F76ED0}"/>
          </ac:spMkLst>
        </pc:spChg>
        <pc:spChg chg="mod">
          <ac:chgData name="Brown, Joshua" userId="d647e674-9a9a-4d50-8a2c-800823251c69" providerId="ADAL" clId="{5F33CEB0-7F8E-4FA4-A1AB-A7960B50ADFB}" dt="2024-03-21T20:22:52.418" v="2740"/>
          <ac:spMkLst>
            <pc:docMk/>
            <pc:sldMk cId="3868087175" sldId="275"/>
            <ac:spMk id="40" creationId="{52CB7970-2D9A-B653-DAC8-C9A8DCD01BE5}"/>
          </ac:spMkLst>
        </pc:spChg>
        <pc:spChg chg="mod">
          <ac:chgData name="Brown, Joshua" userId="d647e674-9a9a-4d50-8a2c-800823251c69" providerId="ADAL" clId="{5F33CEB0-7F8E-4FA4-A1AB-A7960B50ADFB}" dt="2024-03-21T20:22:52.418" v="2740"/>
          <ac:spMkLst>
            <pc:docMk/>
            <pc:sldMk cId="3868087175" sldId="275"/>
            <ac:spMk id="41" creationId="{4FBA9212-C522-24EC-65BB-2FD9BB8A99FD}"/>
          </ac:spMkLst>
        </pc:spChg>
        <pc:spChg chg="add mod">
          <ac:chgData name="Brown, Joshua" userId="d647e674-9a9a-4d50-8a2c-800823251c69" providerId="ADAL" clId="{5F33CEB0-7F8E-4FA4-A1AB-A7960B50ADFB}" dt="2024-04-01T14:36:28.693" v="4922" actId="1035"/>
          <ac:spMkLst>
            <pc:docMk/>
            <pc:sldMk cId="3868087175" sldId="275"/>
            <ac:spMk id="47" creationId="{B9CEF9F9-9102-6B93-2664-C15DF4056A91}"/>
          </ac:spMkLst>
        </pc:spChg>
        <pc:spChg chg="add mod">
          <ac:chgData name="Brown, Joshua" userId="d647e674-9a9a-4d50-8a2c-800823251c69" providerId="ADAL" clId="{5F33CEB0-7F8E-4FA4-A1AB-A7960B50ADFB}" dt="2024-04-01T18:31:37.240" v="6861" actId="1038"/>
          <ac:spMkLst>
            <pc:docMk/>
            <pc:sldMk cId="3868087175" sldId="275"/>
            <ac:spMk id="48" creationId="{D4FBF5B8-360A-54CD-CE32-8DE2711727ED}"/>
          </ac:spMkLst>
        </pc:spChg>
        <pc:spChg chg="add mod">
          <ac:chgData name="Brown, Joshua" userId="d647e674-9a9a-4d50-8a2c-800823251c69" providerId="ADAL" clId="{5F33CEB0-7F8E-4FA4-A1AB-A7960B50ADFB}" dt="2024-04-01T14:36:28.693" v="4922" actId="1035"/>
          <ac:spMkLst>
            <pc:docMk/>
            <pc:sldMk cId="3868087175" sldId="275"/>
            <ac:spMk id="49" creationId="{686EBF9F-C96D-C5FE-52F3-098199CAEF6F}"/>
          </ac:spMkLst>
        </pc:spChg>
        <pc:spChg chg="add del mod">
          <ac:chgData name="Brown, Joshua" userId="d647e674-9a9a-4d50-8a2c-800823251c69" providerId="ADAL" clId="{5F33CEB0-7F8E-4FA4-A1AB-A7960B50ADFB}" dt="2024-04-01T18:31:11.013" v="6847" actId="478"/>
          <ac:spMkLst>
            <pc:docMk/>
            <pc:sldMk cId="3868087175" sldId="275"/>
            <ac:spMk id="50" creationId="{DEC392CC-EAC1-9819-3C1A-4181FE547898}"/>
          </ac:spMkLst>
        </pc:spChg>
        <pc:spChg chg="add mod">
          <ac:chgData name="Brown, Joshua" userId="d647e674-9a9a-4d50-8a2c-800823251c69" providerId="ADAL" clId="{5F33CEB0-7F8E-4FA4-A1AB-A7960B50ADFB}" dt="2024-04-01T14:36:28.693" v="4922" actId="1035"/>
          <ac:spMkLst>
            <pc:docMk/>
            <pc:sldMk cId="3868087175" sldId="275"/>
            <ac:spMk id="51" creationId="{4ECC87E5-AFD9-A907-DCAC-940306422E20}"/>
          </ac:spMkLst>
        </pc:spChg>
        <pc:spChg chg="add mod">
          <ac:chgData name="Brown, Joshua" userId="d647e674-9a9a-4d50-8a2c-800823251c69" providerId="ADAL" clId="{5F33CEB0-7F8E-4FA4-A1AB-A7960B50ADFB}" dt="2024-04-01T14:36:28.693" v="4922" actId="1035"/>
          <ac:spMkLst>
            <pc:docMk/>
            <pc:sldMk cId="3868087175" sldId="275"/>
            <ac:spMk id="52" creationId="{F83E2956-6031-C9F5-9B79-0DB86D672D7B}"/>
          </ac:spMkLst>
        </pc:spChg>
        <pc:spChg chg="add mod">
          <ac:chgData name="Brown, Joshua" userId="d647e674-9a9a-4d50-8a2c-800823251c69" providerId="ADAL" clId="{5F33CEB0-7F8E-4FA4-A1AB-A7960B50ADFB}" dt="2024-04-01T18:31:37.240" v="6861" actId="1038"/>
          <ac:spMkLst>
            <pc:docMk/>
            <pc:sldMk cId="3868087175" sldId="275"/>
            <ac:spMk id="53" creationId="{38D111E8-C923-66F4-2AB2-7C371C989F07}"/>
          </ac:spMkLst>
        </pc:spChg>
        <pc:spChg chg="add mod">
          <ac:chgData name="Brown, Joshua" userId="d647e674-9a9a-4d50-8a2c-800823251c69" providerId="ADAL" clId="{5F33CEB0-7F8E-4FA4-A1AB-A7960B50ADFB}" dt="2024-04-01T14:36:28.693" v="4922" actId="1035"/>
          <ac:spMkLst>
            <pc:docMk/>
            <pc:sldMk cId="3868087175" sldId="275"/>
            <ac:spMk id="54" creationId="{2B7CAE5B-C773-0555-7F47-E36305DB6EAA}"/>
          </ac:spMkLst>
        </pc:spChg>
        <pc:spChg chg="add del mod">
          <ac:chgData name="Brown, Joshua" userId="d647e674-9a9a-4d50-8a2c-800823251c69" providerId="ADAL" clId="{5F33CEB0-7F8E-4FA4-A1AB-A7960B50ADFB}" dt="2024-04-01T18:31:20.043" v="6850" actId="478"/>
          <ac:spMkLst>
            <pc:docMk/>
            <pc:sldMk cId="3868087175" sldId="275"/>
            <ac:spMk id="55" creationId="{5C3504AB-D541-146E-6DF8-CBF61C3BFF4F}"/>
          </ac:spMkLst>
        </pc:spChg>
        <pc:spChg chg="mod">
          <ac:chgData name="Brown, Joshua" userId="d647e674-9a9a-4d50-8a2c-800823251c69" providerId="ADAL" clId="{5F33CEB0-7F8E-4FA4-A1AB-A7960B50ADFB}" dt="2024-03-21T20:22:52.418" v="2740"/>
          <ac:spMkLst>
            <pc:docMk/>
            <pc:sldMk cId="3868087175" sldId="275"/>
            <ac:spMk id="72" creationId="{9046B7C6-45F7-7BA4-9F69-35D319C76E9D}"/>
          </ac:spMkLst>
        </pc:spChg>
        <pc:spChg chg="mod">
          <ac:chgData name="Brown, Joshua" userId="d647e674-9a9a-4d50-8a2c-800823251c69" providerId="ADAL" clId="{5F33CEB0-7F8E-4FA4-A1AB-A7960B50ADFB}" dt="2024-03-21T20:22:52.418" v="2740"/>
          <ac:spMkLst>
            <pc:docMk/>
            <pc:sldMk cId="3868087175" sldId="275"/>
            <ac:spMk id="73" creationId="{D1D74151-68D5-C41D-402C-E771E8595C14}"/>
          </ac:spMkLst>
        </pc:spChg>
        <pc:spChg chg="add mod">
          <ac:chgData name="Brown, Joshua" userId="d647e674-9a9a-4d50-8a2c-800823251c69" providerId="ADAL" clId="{5F33CEB0-7F8E-4FA4-A1AB-A7960B50ADFB}" dt="2024-04-01T14:36:28.693" v="4922" actId="1035"/>
          <ac:spMkLst>
            <pc:docMk/>
            <pc:sldMk cId="3868087175" sldId="275"/>
            <ac:spMk id="74" creationId="{D9F249E8-814F-465E-995D-E088961F4B10}"/>
          </ac:spMkLst>
        </pc:spChg>
        <pc:spChg chg="add mod">
          <ac:chgData name="Brown, Joshua" userId="d647e674-9a9a-4d50-8a2c-800823251c69" providerId="ADAL" clId="{5F33CEB0-7F8E-4FA4-A1AB-A7960B50ADFB}" dt="2024-04-01T14:36:28.693" v="4922" actId="1035"/>
          <ac:spMkLst>
            <pc:docMk/>
            <pc:sldMk cId="3868087175" sldId="275"/>
            <ac:spMk id="75" creationId="{67CA6E19-D6D3-8BCC-B192-7065E1F40BA2}"/>
          </ac:spMkLst>
        </pc:spChg>
        <pc:spChg chg="add mod">
          <ac:chgData name="Brown, Joshua" userId="d647e674-9a9a-4d50-8a2c-800823251c69" providerId="ADAL" clId="{5F33CEB0-7F8E-4FA4-A1AB-A7960B50ADFB}" dt="2024-04-01T18:31:37.240" v="6861" actId="1038"/>
          <ac:spMkLst>
            <pc:docMk/>
            <pc:sldMk cId="3868087175" sldId="275"/>
            <ac:spMk id="82" creationId="{309D546E-7A08-B886-92CE-5358466C3646}"/>
          </ac:spMkLst>
        </pc:spChg>
        <pc:spChg chg="add mod">
          <ac:chgData name="Brown, Joshua" userId="d647e674-9a9a-4d50-8a2c-800823251c69" providerId="ADAL" clId="{5F33CEB0-7F8E-4FA4-A1AB-A7960B50ADFB}" dt="2024-04-01T18:31:37.240" v="6861" actId="1038"/>
          <ac:spMkLst>
            <pc:docMk/>
            <pc:sldMk cId="3868087175" sldId="275"/>
            <ac:spMk id="83" creationId="{BEF9C4B3-3E88-FF03-960D-21611EECFFD2}"/>
          </ac:spMkLst>
        </pc:spChg>
        <pc:spChg chg="add mod">
          <ac:chgData name="Brown, Joshua" userId="d647e674-9a9a-4d50-8a2c-800823251c69" providerId="ADAL" clId="{5F33CEB0-7F8E-4FA4-A1AB-A7960B50ADFB}" dt="2024-04-01T18:31:37.240" v="6861" actId="1038"/>
          <ac:spMkLst>
            <pc:docMk/>
            <pc:sldMk cId="3868087175" sldId="275"/>
            <ac:spMk id="84" creationId="{16EAF344-21E7-32BA-924A-C0E9C1D01D27}"/>
          </ac:spMkLst>
        </pc:spChg>
        <pc:spChg chg="add mod">
          <ac:chgData name="Brown, Joshua" userId="d647e674-9a9a-4d50-8a2c-800823251c69" providerId="ADAL" clId="{5F33CEB0-7F8E-4FA4-A1AB-A7960B50ADFB}" dt="2024-04-01T18:31:37.240" v="6861" actId="1038"/>
          <ac:spMkLst>
            <pc:docMk/>
            <pc:sldMk cId="3868087175" sldId="275"/>
            <ac:spMk id="85" creationId="{BA7FBE03-0F1C-9C7F-5958-DFE7520DE4B9}"/>
          </ac:spMkLst>
        </pc:spChg>
        <pc:spChg chg="add mod">
          <ac:chgData name="Brown, Joshua" userId="d647e674-9a9a-4d50-8a2c-800823251c69" providerId="ADAL" clId="{5F33CEB0-7F8E-4FA4-A1AB-A7960B50ADFB}" dt="2024-04-01T18:31:37.240" v="6861" actId="1038"/>
          <ac:spMkLst>
            <pc:docMk/>
            <pc:sldMk cId="3868087175" sldId="275"/>
            <ac:spMk id="86" creationId="{B461CBE1-DF49-B7D9-B1FB-8D5EFA57CC50}"/>
          </ac:spMkLst>
        </pc:spChg>
        <pc:spChg chg="add mod">
          <ac:chgData name="Brown, Joshua" userId="d647e674-9a9a-4d50-8a2c-800823251c69" providerId="ADAL" clId="{5F33CEB0-7F8E-4FA4-A1AB-A7960B50ADFB}" dt="2024-04-01T18:31:37.240" v="6861" actId="1038"/>
          <ac:spMkLst>
            <pc:docMk/>
            <pc:sldMk cId="3868087175" sldId="275"/>
            <ac:spMk id="87" creationId="{2CA2B7E9-26E8-7913-CE78-612F8F9230BC}"/>
          </ac:spMkLst>
        </pc:spChg>
        <pc:spChg chg="add mod">
          <ac:chgData name="Brown, Joshua" userId="d647e674-9a9a-4d50-8a2c-800823251c69" providerId="ADAL" clId="{5F33CEB0-7F8E-4FA4-A1AB-A7960B50ADFB}" dt="2024-04-01T18:31:37.240" v="6861" actId="1038"/>
          <ac:spMkLst>
            <pc:docMk/>
            <pc:sldMk cId="3868087175" sldId="275"/>
            <ac:spMk id="88" creationId="{6736EC43-2AD4-CCA3-CB0E-E5220C9D9467}"/>
          </ac:spMkLst>
        </pc:spChg>
        <pc:spChg chg="add mod">
          <ac:chgData name="Brown, Joshua" userId="d647e674-9a9a-4d50-8a2c-800823251c69" providerId="ADAL" clId="{5F33CEB0-7F8E-4FA4-A1AB-A7960B50ADFB}" dt="2024-04-01T18:31:37.240" v="6861" actId="1038"/>
          <ac:spMkLst>
            <pc:docMk/>
            <pc:sldMk cId="3868087175" sldId="275"/>
            <ac:spMk id="89" creationId="{10005CC2-FE33-FBEA-1C11-98675803238A}"/>
          </ac:spMkLst>
        </pc:spChg>
        <pc:spChg chg="add mod">
          <ac:chgData name="Brown, Joshua" userId="d647e674-9a9a-4d50-8a2c-800823251c69" providerId="ADAL" clId="{5F33CEB0-7F8E-4FA4-A1AB-A7960B50ADFB}" dt="2024-04-01T18:31:37.240" v="6861" actId="1038"/>
          <ac:spMkLst>
            <pc:docMk/>
            <pc:sldMk cId="3868087175" sldId="275"/>
            <ac:spMk id="90" creationId="{85863300-BDF0-C024-0DDB-26CEB870EFA4}"/>
          </ac:spMkLst>
        </pc:spChg>
        <pc:spChg chg="add mod">
          <ac:chgData name="Brown, Joshua" userId="d647e674-9a9a-4d50-8a2c-800823251c69" providerId="ADAL" clId="{5F33CEB0-7F8E-4FA4-A1AB-A7960B50ADFB}" dt="2024-04-01T18:31:37.240" v="6861" actId="1038"/>
          <ac:spMkLst>
            <pc:docMk/>
            <pc:sldMk cId="3868087175" sldId="275"/>
            <ac:spMk id="91" creationId="{0144AB0C-6607-51E9-D3AC-E0402AD97477}"/>
          </ac:spMkLst>
        </pc:spChg>
        <pc:spChg chg="add mod">
          <ac:chgData name="Brown, Joshua" userId="d647e674-9a9a-4d50-8a2c-800823251c69" providerId="ADAL" clId="{5F33CEB0-7F8E-4FA4-A1AB-A7960B50ADFB}" dt="2024-04-01T18:31:37.240" v="6861" actId="1038"/>
          <ac:spMkLst>
            <pc:docMk/>
            <pc:sldMk cId="3868087175" sldId="275"/>
            <ac:spMk id="92" creationId="{D58A5414-DCC3-9869-3D16-08A72D9A9491}"/>
          </ac:spMkLst>
        </pc:spChg>
        <pc:spChg chg="add mod">
          <ac:chgData name="Brown, Joshua" userId="d647e674-9a9a-4d50-8a2c-800823251c69" providerId="ADAL" clId="{5F33CEB0-7F8E-4FA4-A1AB-A7960B50ADFB}" dt="2024-04-01T18:31:37.240" v="6861" actId="1038"/>
          <ac:spMkLst>
            <pc:docMk/>
            <pc:sldMk cId="3868087175" sldId="275"/>
            <ac:spMk id="93" creationId="{A1E8E062-E0A8-B19E-16C8-380C1279D3D8}"/>
          </ac:spMkLst>
        </pc:spChg>
        <pc:spChg chg="add mod">
          <ac:chgData name="Brown, Joshua" userId="d647e674-9a9a-4d50-8a2c-800823251c69" providerId="ADAL" clId="{5F33CEB0-7F8E-4FA4-A1AB-A7960B50ADFB}" dt="2024-04-01T18:31:37.240" v="6861" actId="1038"/>
          <ac:spMkLst>
            <pc:docMk/>
            <pc:sldMk cId="3868087175" sldId="275"/>
            <ac:spMk id="94" creationId="{E6CEB491-3F90-BC14-E082-8E554E7168CF}"/>
          </ac:spMkLst>
        </pc:spChg>
        <pc:spChg chg="add mod">
          <ac:chgData name="Brown, Joshua" userId="d647e674-9a9a-4d50-8a2c-800823251c69" providerId="ADAL" clId="{5F33CEB0-7F8E-4FA4-A1AB-A7960B50ADFB}" dt="2024-04-01T18:31:37.240" v="6861" actId="1038"/>
          <ac:spMkLst>
            <pc:docMk/>
            <pc:sldMk cId="3868087175" sldId="275"/>
            <ac:spMk id="95" creationId="{A4619211-7ADA-A4FE-B11A-E984DFE708A8}"/>
          </ac:spMkLst>
        </pc:spChg>
        <pc:spChg chg="add mod">
          <ac:chgData name="Brown, Joshua" userId="d647e674-9a9a-4d50-8a2c-800823251c69" providerId="ADAL" clId="{5F33CEB0-7F8E-4FA4-A1AB-A7960B50ADFB}" dt="2024-04-01T18:31:37.240" v="6861" actId="1038"/>
          <ac:spMkLst>
            <pc:docMk/>
            <pc:sldMk cId="3868087175" sldId="275"/>
            <ac:spMk id="96" creationId="{D702E490-FA54-D44C-7419-07B37D0B70D1}"/>
          </ac:spMkLst>
        </pc:spChg>
        <pc:spChg chg="add mod">
          <ac:chgData name="Brown, Joshua" userId="d647e674-9a9a-4d50-8a2c-800823251c69" providerId="ADAL" clId="{5F33CEB0-7F8E-4FA4-A1AB-A7960B50ADFB}" dt="2024-04-01T18:31:37.240" v="6861" actId="1038"/>
          <ac:spMkLst>
            <pc:docMk/>
            <pc:sldMk cId="3868087175" sldId="275"/>
            <ac:spMk id="97" creationId="{D883B9D1-AD40-7022-FEF1-D2C927A37B12}"/>
          </ac:spMkLst>
        </pc:spChg>
        <pc:spChg chg="add mod">
          <ac:chgData name="Brown, Joshua" userId="d647e674-9a9a-4d50-8a2c-800823251c69" providerId="ADAL" clId="{5F33CEB0-7F8E-4FA4-A1AB-A7960B50ADFB}" dt="2024-04-01T18:31:37.240" v="6861" actId="1038"/>
          <ac:spMkLst>
            <pc:docMk/>
            <pc:sldMk cId="3868087175" sldId="275"/>
            <ac:spMk id="98" creationId="{AE79AAE0-B53A-9FBA-ADAC-FE6567F3029D}"/>
          </ac:spMkLst>
        </pc:spChg>
        <pc:spChg chg="add mod">
          <ac:chgData name="Brown, Joshua" userId="d647e674-9a9a-4d50-8a2c-800823251c69" providerId="ADAL" clId="{5F33CEB0-7F8E-4FA4-A1AB-A7960B50ADFB}" dt="2024-04-01T18:31:37.240" v="6861" actId="1038"/>
          <ac:spMkLst>
            <pc:docMk/>
            <pc:sldMk cId="3868087175" sldId="275"/>
            <ac:spMk id="103" creationId="{AB9D16C2-97F6-51E1-6C5C-56C92FCF154C}"/>
          </ac:spMkLst>
        </pc:spChg>
        <pc:spChg chg="add mod">
          <ac:chgData name="Brown, Joshua" userId="d647e674-9a9a-4d50-8a2c-800823251c69" providerId="ADAL" clId="{5F33CEB0-7F8E-4FA4-A1AB-A7960B50ADFB}" dt="2024-04-01T18:31:37.240" v="6861" actId="1038"/>
          <ac:spMkLst>
            <pc:docMk/>
            <pc:sldMk cId="3868087175" sldId="275"/>
            <ac:spMk id="104" creationId="{808DD9B8-7062-3E79-6C8C-4C99B9BB32BA}"/>
          </ac:spMkLst>
        </pc:spChg>
        <pc:spChg chg="add mod">
          <ac:chgData name="Brown, Joshua" userId="d647e674-9a9a-4d50-8a2c-800823251c69" providerId="ADAL" clId="{5F33CEB0-7F8E-4FA4-A1AB-A7960B50ADFB}" dt="2024-04-01T18:31:37.240" v="6861" actId="1038"/>
          <ac:spMkLst>
            <pc:docMk/>
            <pc:sldMk cId="3868087175" sldId="275"/>
            <ac:spMk id="105" creationId="{F69781FC-CD3A-8E3D-DEAA-0B3484DF0B29}"/>
          </ac:spMkLst>
        </pc:spChg>
        <pc:spChg chg="add mod">
          <ac:chgData name="Brown, Joshua" userId="d647e674-9a9a-4d50-8a2c-800823251c69" providerId="ADAL" clId="{5F33CEB0-7F8E-4FA4-A1AB-A7960B50ADFB}" dt="2024-04-01T18:31:37.240" v="6861" actId="1038"/>
          <ac:spMkLst>
            <pc:docMk/>
            <pc:sldMk cId="3868087175" sldId="275"/>
            <ac:spMk id="106" creationId="{9526FDAF-8413-0FC5-26AD-BB0BC6E34B47}"/>
          </ac:spMkLst>
        </pc:spChg>
        <pc:spChg chg="mod">
          <ac:chgData name="Brown, Joshua" userId="d647e674-9a9a-4d50-8a2c-800823251c69" providerId="ADAL" clId="{5F33CEB0-7F8E-4FA4-A1AB-A7960B50ADFB}" dt="2024-03-21T20:22:52.418" v="2740"/>
          <ac:spMkLst>
            <pc:docMk/>
            <pc:sldMk cId="3868087175" sldId="275"/>
            <ac:spMk id="108" creationId="{A440E091-67DB-FEA4-4FC6-E2836FE5ADBE}"/>
          </ac:spMkLst>
        </pc:spChg>
        <pc:spChg chg="mod">
          <ac:chgData name="Brown, Joshua" userId="d647e674-9a9a-4d50-8a2c-800823251c69" providerId="ADAL" clId="{5F33CEB0-7F8E-4FA4-A1AB-A7960B50ADFB}" dt="2024-03-21T20:22:52.418" v="2740"/>
          <ac:spMkLst>
            <pc:docMk/>
            <pc:sldMk cId="3868087175" sldId="275"/>
            <ac:spMk id="109" creationId="{9FCA64C6-0452-CECB-502C-CEA460E003EB}"/>
          </ac:spMkLst>
        </pc:spChg>
        <pc:spChg chg="mod">
          <ac:chgData name="Brown, Joshua" userId="d647e674-9a9a-4d50-8a2c-800823251c69" providerId="ADAL" clId="{5F33CEB0-7F8E-4FA4-A1AB-A7960B50ADFB}" dt="2024-03-21T20:22:52.418" v="2740"/>
          <ac:spMkLst>
            <pc:docMk/>
            <pc:sldMk cId="3868087175" sldId="275"/>
            <ac:spMk id="110" creationId="{FB4DCBF6-B48E-AB51-3878-AFB4FC69516F}"/>
          </ac:spMkLst>
        </pc:spChg>
        <pc:spChg chg="mod">
          <ac:chgData name="Brown, Joshua" userId="d647e674-9a9a-4d50-8a2c-800823251c69" providerId="ADAL" clId="{5F33CEB0-7F8E-4FA4-A1AB-A7960B50ADFB}" dt="2024-03-21T20:22:52.418" v="2740"/>
          <ac:spMkLst>
            <pc:docMk/>
            <pc:sldMk cId="3868087175" sldId="275"/>
            <ac:spMk id="111" creationId="{FBCC7A02-322C-1E28-E042-196657109C5C}"/>
          </ac:spMkLst>
        </pc:spChg>
        <pc:spChg chg="mod">
          <ac:chgData name="Brown, Joshua" userId="d647e674-9a9a-4d50-8a2c-800823251c69" providerId="ADAL" clId="{5F33CEB0-7F8E-4FA4-A1AB-A7960B50ADFB}" dt="2024-03-21T20:22:52.418" v="2740"/>
          <ac:spMkLst>
            <pc:docMk/>
            <pc:sldMk cId="3868087175" sldId="275"/>
            <ac:spMk id="112" creationId="{D4D90859-4DBD-EDD6-83A9-9D93BD48C361}"/>
          </ac:spMkLst>
        </pc:spChg>
        <pc:spChg chg="mod">
          <ac:chgData name="Brown, Joshua" userId="d647e674-9a9a-4d50-8a2c-800823251c69" providerId="ADAL" clId="{5F33CEB0-7F8E-4FA4-A1AB-A7960B50ADFB}" dt="2024-03-21T20:22:52.418" v="2740"/>
          <ac:spMkLst>
            <pc:docMk/>
            <pc:sldMk cId="3868087175" sldId="275"/>
            <ac:spMk id="113" creationId="{5C8418B0-9585-958E-D54C-CD132AC687CD}"/>
          </ac:spMkLst>
        </pc:spChg>
        <pc:spChg chg="mod">
          <ac:chgData name="Brown, Joshua" userId="d647e674-9a9a-4d50-8a2c-800823251c69" providerId="ADAL" clId="{5F33CEB0-7F8E-4FA4-A1AB-A7960B50ADFB}" dt="2024-03-21T20:22:52.418" v="2740"/>
          <ac:spMkLst>
            <pc:docMk/>
            <pc:sldMk cId="3868087175" sldId="275"/>
            <ac:spMk id="114" creationId="{3E33BF1D-FBB9-E3F8-08D0-6BADAFF6FBC2}"/>
          </ac:spMkLst>
        </pc:spChg>
        <pc:spChg chg="mod">
          <ac:chgData name="Brown, Joshua" userId="d647e674-9a9a-4d50-8a2c-800823251c69" providerId="ADAL" clId="{5F33CEB0-7F8E-4FA4-A1AB-A7960B50ADFB}" dt="2024-03-21T20:22:52.418" v="2740"/>
          <ac:spMkLst>
            <pc:docMk/>
            <pc:sldMk cId="3868087175" sldId="275"/>
            <ac:spMk id="115" creationId="{658CA12F-0D7E-6930-5449-207DBF94341E}"/>
          </ac:spMkLst>
        </pc:spChg>
        <pc:spChg chg="mod">
          <ac:chgData name="Brown, Joshua" userId="d647e674-9a9a-4d50-8a2c-800823251c69" providerId="ADAL" clId="{5F33CEB0-7F8E-4FA4-A1AB-A7960B50ADFB}" dt="2024-03-21T20:22:52.418" v="2740"/>
          <ac:spMkLst>
            <pc:docMk/>
            <pc:sldMk cId="3868087175" sldId="275"/>
            <ac:spMk id="116" creationId="{B7E5C72E-9CD5-42FB-DCB8-276FF61F8CF8}"/>
          </ac:spMkLst>
        </pc:spChg>
        <pc:spChg chg="mod">
          <ac:chgData name="Brown, Joshua" userId="d647e674-9a9a-4d50-8a2c-800823251c69" providerId="ADAL" clId="{5F33CEB0-7F8E-4FA4-A1AB-A7960B50ADFB}" dt="2024-03-21T20:22:52.418" v="2740"/>
          <ac:spMkLst>
            <pc:docMk/>
            <pc:sldMk cId="3868087175" sldId="275"/>
            <ac:spMk id="117" creationId="{CBA27171-56BE-40FE-EECB-9D158B128979}"/>
          </ac:spMkLst>
        </pc:spChg>
        <pc:spChg chg="mod">
          <ac:chgData name="Brown, Joshua" userId="d647e674-9a9a-4d50-8a2c-800823251c69" providerId="ADAL" clId="{5F33CEB0-7F8E-4FA4-A1AB-A7960B50ADFB}" dt="2024-03-21T20:22:52.418" v="2740"/>
          <ac:spMkLst>
            <pc:docMk/>
            <pc:sldMk cId="3868087175" sldId="275"/>
            <ac:spMk id="120" creationId="{AAFF4E30-3D04-9F20-B410-325B7D467847}"/>
          </ac:spMkLst>
        </pc:spChg>
        <pc:spChg chg="mod">
          <ac:chgData name="Brown, Joshua" userId="d647e674-9a9a-4d50-8a2c-800823251c69" providerId="ADAL" clId="{5F33CEB0-7F8E-4FA4-A1AB-A7960B50ADFB}" dt="2024-03-21T20:22:52.418" v="2740"/>
          <ac:spMkLst>
            <pc:docMk/>
            <pc:sldMk cId="3868087175" sldId="275"/>
            <ac:spMk id="121" creationId="{F998AF2A-16EE-D40A-C8A8-1CBC2BB09C25}"/>
          </ac:spMkLst>
        </pc:spChg>
        <pc:spChg chg="mod">
          <ac:chgData name="Brown, Joshua" userId="d647e674-9a9a-4d50-8a2c-800823251c69" providerId="ADAL" clId="{5F33CEB0-7F8E-4FA4-A1AB-A7960B50ADFB}" dt="2024-03-21T20:22:52.418" v="2740"/>
          <ac:spMkLst>
            <pc:docMk/>
            <pc:sldMk cId="3868087175" sldId="275"/>
            <ac:spMk id="122" creationId="{14CD6EBC-0745-3696-158E-73BC62081B94}"/>
          </ac:spMkLst>
        </pc:spChg>
        <pc:spChg chg="add mod">
          <ac:chgData name="Brown, Joshua" userId="d647e674-9a9a-4d50-8a2c-800823251c69" providerId="ADAL" clId="{5F33CEB0-7F8E-4FA4-A1AB-A7960B50ADFB}" dt="2024-04-01T14:36:28.693" v="4922" actId="1035"/>
          <ac:spMkLst>
            <pc:docMk/>
            <pc:sldMk cId="3868087175" sldId="275"/>
            <ac:spMk id="123" creationId="{B4B47503-C68F-C050-3474-874A8FC30951}"/>
          </ac:spMkLst>
        </pc:spChg>
        <pc:spChg chg="add mod">
          <ac:chgData name="Brown, Joshua" userId="d647e674-9a9a-4d50-8a2c-800823251c69" providerId="ADAL" clId="{5F33CEB0-7F8E-4FA4-A1AB-A7960B50ADFB}" dt="2024-04-01T14:36:28.693" v="4922" actId="1035"/>
          <ac:spMkLst>
            <pc:docMk/>
            <pc:sldMk cId="3868087175" sldId="275"/>
            <ac:spMk id="124" creationId="{32B3844B-CCDC-3E7D-9973-10F08CC4E4ED}"/>
          </ac:spMkLst>
        </pc:spChg>
        <pc:spChg chg="add mod">
          <ac:chgData name="Brown, Joshua" userId="d647e674-9a9a-4d50-8a2c-800823251c69" providerId="ADAL" clId="{5F33CEB0-7F8E-4FA4-A1AB-A7960B50ADFB}" dt="2024-04-01T14:36:28.693" v="4922" actId="1035"/>
          <ac:spMkLst>
            <pc:docMk/>
            <pc:sldMk cId="3868087175" sldId="275"/>
            <ac:spMk id="125" creationId="{DAA078A2-970F-DFB8-7F7D-8FA62F31EE65}"/>
          </ac:spMkLst>
        </pc:spChg>
        <pc:spChg chg="add mod">
          <ac:chgData name="Brown, Joshua" userId="d647e674-9a9a-4d50-8a2c-800823251c69" providerId="ADAL" clId="{5F33CEB0-7F8E-4FA4-A1AB-A7960B50ADFB}" dt="2024-04-01T14:36:28.693" v="4922" actId="1035"/>
          <ac:spMkLst>
            <pc:docMk/>
            <pc:sldMk cId="3868087175" sldId="275"/>
            <ac:spMk id="126" creationId="{58DD2376-69D4-D308-A8ED-1FAA00619ACD}"/>
          </ac:spMkLst>
        </pc:spChg>
        <pc:spChg chg="add mod">
          <ac:chgData name="Brown, Joshua" userId="d647e674-9a9a-4d50-8a2c-800823251c69" providerId="ADAL" clId="{5F33CEB0-7F8E-4FA4-A1AB-A7960B50ADFB}" dt="2024-04-01T14:36:28.693" v="4922" actId="1035"/>
          <ac:spMkLst>
            <pc:docMk/>
            <pc:sldMk cId="3868087175" sldId="275"/>
            <ac:spMk id="127" creationId="{48B4F48D-7228-FF72-6293-A68687DDA4B3}"/>
          </ac:spMkLst>
        </pc:spChg>
        <pc:spChg chg="add mod">
          <ac:chgData name="Brown, Joshua" userId="d647e674-9a9a-4d50-8a2c-800823251c69" providerId="ADAL" clId="{5F33CEB0-7F8E-4FA4-A1AB-A7960B50ADFB}" dt="2024-04-01T14:36:28.693" v="4922" actId="1035"/>
          <ac:spMkLst>
            <pc:docMk/>
            <pc:sldMk cId="3868087175" sldId="275"/>
            <ac:spMk id="128" creationId="{CECAD98D-EC65-5147-4C06-D99B493D3FD2}"/>
          </ac:spMkLst>
        </pc:spChg>
        <pc:spChg chg="add mod">
          <ac:chgData name="Brown, Joshua" userId="d647e674-9a9a-4d50-8a2c-800823251c69" providerId="ADAL" clId="{5F33CEB0-7F8E-4FA4-A1AB-A7960B50ADFB}" dt="2024-04-01T14:36:28.693" v="4922" actId="1035"/>
          <ac:spMkLst>
            <pc:docMk/>
            <pc:sldMk cId="3868087175" sldId="275"/>
            <ac:spMk id="129" creationId="{0FF7D7AD-8592-C5D6-EA01-3FFF928DBE49}"/>
          </ac:spMkLst>
        </pc:spChg>
        <pc:spChg chg="add mod">
          <ac:chgData name="Brown, Joshua" userId="d647e674-9a9a-4d50-8a2c-800823251c69" providerId="ADAL" clId="{5F33CEB0-7F8E-4FA4-A1AB-A7960B50ADFB}" dt="2024-04-01T14:36:28.693" v="4922" actId="1035"/>
          <ac:spMkLst>
            <pc:docMk/>
            <pc:sldMk cId="3868087175" sldId="275"/>
            <ac:spMk id="130" creationId="{5E89950E-7399-9E2A-8E81-F59A263B2B5D}"/>
          </ac:spMkLst>
        </pc:spChg>
        <pc:spChg chg="add mod">
          <ac:chgData name="Brown, Joshua" userId="d647e674-9a9a-4d50-8a2c-800823251c69" providerId="ADAL" clId="{5F33CEB0-7F8E-4FA4-A1AB-A7960B50ADFB}" dt="2024-04-01T14:36:28.693" v="4922" actId="1035"/>
          <ac:spMkLst>
            <pc:docMk/>
            <pc:sldMk cId="3868087175" sldId="275"/>
            <ac:spMk id="131" creationId="{899066B9-6F35-2E6C-C019-1B8F00D64A61}"/>
          </ac:spMkLst>
        </pc:spChg>
        <pc:spChg chg="add mod">
          <ac:chgData name="Brown, Joshua" userId="d647e674-9a9a-4d50-8a2c-800823251c69" providerId="ADAL" clId="{5F33CEB0-7F8E-4FA4-A1AB-A7960B50ADFB}" dt="2024-04-01T14:36:28.693" v="4922" actId="1035"/>
          <ac:spMkLst>
            <pc:docMk/>
            <pc:sldMk cId="3868087175" sldId="275"/>
            <ac:spMk id="132" creationId="{357547A6-6920-621E-503D-5F71B5C17765}"/>
          </ac:spMkLst>
        </pc:spChg>
        <pc:spChg chg="mod">
          <ac:chgData name="Brown, Joshua" userId="d647e674-9a9a-4d50-8a2c-800823251c69" providerId="ADAL" clId="{5F33CEB0-7F8E-4FA4-A1AB-A7960B50ADFB}" dt="2024-03-21T20:22:52.418" v="2740"/>
          <ac:spMkLst>
            <pc:docMk/>
            <pc:sldMk cId="3868087175" sldId="275"/>
            <ac:spMk id="139" creationId="{D9BC71BC-6165-B283-3D7F-DC3AECA0E3B5}"/>
          </ac:spMkLst>
        </pc:spChg>
        <pc:spChg chg="mod">
          <ac:chgData name="Brown, Joshua" userId="d647e674-9a9a-4d50-8a2c-800823251c69" providerId="ADAL" clId="{5F33CEB0-7F8E-4FA4-A1AB-A7960B50ADFB}" dt="2024-03-21T20:22:52.418" v="2740"/>
          <ac:spMkLst>
            <pc:docMk/>
            <pc:sldMk cId="3868087175" sldId="275"/>
            <ac:spMk id="140" creationId="{2B686C25-A2FB-9D73-0CB8-A4F93FBD8A34}"/>
          </ac:spMkLst>
        </pc:spChg>
        <pc:spChg chg="mod">
          <ac:chgData name="Brown, Joshua" userId="d647e674-9a9a-4d50-8a2c-800823251c69" providerId="ADAL" clId="{5F33CEB0-7F8E-4FA4-A1AB-A7960B50ADFB}" dt="2024-03-21T20:22:52.418" v="2740"/>
          <ac:spMkLst>
            <pc:docMk/>
            <pc:sldMk cId="3868087175" sldId="275"/>
            <ac:spMk id="141" creationId="{7C90EEFD-ECCB-7AE6-BD68-E19E54377575}"/>
          </ac:spMkLst>
        </pc:spChg>
        <pc:spChg chg="mod">
          <ac:chgData name="Brown, Joshua" userId="d647e674-9a9a-4d50-8a2c-800823251c69" providerId="ADAL" clId="{5F33CEB0-7F8E-4FA4-A1AB-A7960B50ADFB}" dt="2024-03-21T20:22:52.418" v="2740"/>
          <ac:spMkLst>
            <pc:docMk/>
            <pc:sldMk cId="3868087175" sldId="275"/>
            <ac:spMk id="142" creationId="{35DF076E-B2CB-C0E3-069C-3582071055E5}"/>
          </ac:spMkLst>
        </pc:spChg>
        <pc:spChg chg="mod">
          <ac:chgData name="Brown, Joshua" userId="d647e674-9a9a-4d50-8a2c-800823251c69" providerId="ADAL" clId="{5F33CEB0-7F8E-4FA4-A1AB-A7960B50ADFB}" dt="2024-03-21T20:22:52.418" v="2740"/>
          <ac:spMkLst>
            <pc:docMk/>
            <pc:sldMk cId="3868087175" sldId="275"/>
            <ac:spMk id="143" creationId="{5D11DD48-D2C8-7A7D-008F-72AD76F5AB23}"/>
          </ac:spMkLst>
        </pc:spChg>
        <pc:spChg chg="mod">
          <ac:chgData name="Brown, Joshua" userId="d647e674-9a9a-4d50-8a2c-800823251c69" providerId="ADAL" clId="{5F33CEB0-7F8E-4FA4-A1AB-A7960B50ADFB}" dt="2024-03-21T20:22:52.418" v="2740"/>
          <ac:spMkLst>
            <pc:docMk/>
            <pc:sldMk cId="3868087175" sldId="275"/>
            <ac:spMk id="144" creationId="{E89E48E9-A93B-1EBB-B575-2907158D6E83}"/>
          </ac:spMkLst>
        </pc:spChg>
        <pc:spChg chg="mod">
          <ac:chgData name="Brown, Joshua" userId="d647e674-9a9a-4d50-8a2c-800823251c69" providerId="ADAL" clId="{5F33CEB0-7F8E-4FA4-A1AB-A7960B50ADFB}" dt="2024-03-21T20:22:52.418" v="2740"/>
          <ac:spMkLst>
            <pc:docMk/>
            <pc:sldMk cId="3868087175" sldId="275"/>
            <ac:spMk id="145" creationId="{57FC2849-37A1-7657-B319-8528E7BDC08F}"/>
          </ac:spMkLst>
        </pc:spChg>
        <pc:spChg chg="mod">
          <ac:chgData name="Brown, Joshua" userId="d647e674-9a9a-4d50-8a2c-800823251c69" providerId="ADAL" clId="{5F33CEB0-7F8E-4FA4-A1AB-A7960B50ADFB}" dt="2024-03-21T20:22:52.418" v="2740"/>
          <ac:spMkLst>
            <pc:docMk/>
            <pc:sldMk cId="3868087175" sldId="275"/>
            <ac:spMk id="146" creationId="{5A1F44F5-A011-33EE-CCBD-4876357EFA03}"/>
          </ac:spMkLst>
        </pc:spChg>
        <pc:spChg chg="mod">
          <ac:chgData name="Brown, Joshua" userId="d647e674-9a9a-4d50-8a2c-800823251c69" providerId="ADAL" clId="{5F33CEB0-7F8E-4FA4-A1AB-A7960B50ADFB}" dt="2024-03-21T20:22:52.418" v="2740"/>
          <ac:spMkLst>
            <pc:docMk/>
            <pc:sldMk cId="3868087175" sldId="275"/>
            <ac:spMk id="147" creationId="{6FA671CF-C92C-FF47-823A-D31A9207CF98}"/>
          </ac:spMkLst>
        </pc:spChg>
        <pc:spChg chg="mod">
          <ac:chgData name="Brown, Joshua" userId="d647e674-9a9a-4d50-8a2c-800823251c69" providerId="ADAL" clId="{5F33CEB0-7F8E-4FA4-A1AB-A7960B50ADFB}" dt="2024-03-21T20:22:52.418" v="2740"/>
          <ac:spMkLst>
            <pc:docMk/>
            <pc:sldMk cId="3868087175" sldId="275"/>
            <ac:spMk id="148" creationId="{F761E2F5-0D55-1B55-B313-854DDF62AAF4}"/>
          </ac:spMkLst>
        </pc:spChg>
        <pc:spChg chg="mod">
          <ac:chgData name="Brown, Joshua" userId="d647e674-9a9a-4d50-8a2c-800823251c69" providerId="ADAL" clId="{5F33CEB0-7F8E-4FA4-A1AB-A7960B50ADFB}" dt="2024-03-21T20:22:52.418" v="2740"/>
          <ac:spMkLst>
            <pc:docMk/>
            <pc:sldMk cId="3868087175" sldId="275"/>
            <ac:spMk id="149" creationId="{C403E84E-2B28-58A3-07C9-AE0846FEF3ED}"/>
          </ac:spMkLst>
        </pc:spChg>
        <pc:spChg chg="mod">
          <ac:chgData name="Brown, Joshua" userId="d647e674-9a9a-4d50-8a2c-800823251c69" providerId="ADAL" clId="{5F33CEB0-7F8E-4FA4-A1AB-A7960B50ADFB}" dt="2024-03-21T20:22:52.418" v="2740"/>
          <ac:spMkLst>
            <pc:docMk/>
            <pc:sldMk cId="3868087175" sldId="275"/>
            <ac:spMk id="150" creationId="{8F057EA3-D291-4169-16E4-BAB1DA2224BE}"/>
          </ac:spMkLst>
        </pc:spChg>
        <pc:spChg chg="mod">
          <ac:chgData name="Brown, Joshua" userId="d647e674-9a9a-4d50-8a2c-800823251c69" providerId="ADAL" clId="{5F33CEB0-7F8E-4FA4-A1AB-A7960B50ADFB}" dt="2024-03-21T20:22:52.418" v="2740"/>
          <ac:spMkLst>
            <pc:docMk/>
            <pc:sldMk cId="3868087175" sldId="275"/>
            <ac:spMk id="151" creationId="{E7AF03BD-A4DA-B3FB-E7F7-45850E37AEFB}"/>
          </ac:spMkLst>
        </pc:spChg>
        <pc:spChg chg="mod">
          <ac:chgData name="Brown, Joshua" userId="d647e674-9a9a-4d50-8a2c-800823251c69" providerId="ADAL" clId="{5F33CEB0-7F8E-4FA4-A1AB-A7960B50ADFB}" dt="2024-03-21T20:22:52.418" v="2740"/>
          <ac:spMkLst>
            <pc:docMk/>
            <pc:sldMk cId="3868087175" sldId="275"/>
            <ac:spMk id="152" creationId="{85B1A5D2-CF79-5911-0837-0B131A67EEF9}"/>
          </ac:spMkLst>
        </pc:spChg>
        <pc:spChg chg="mod">
          <ac:chgData name="Brown, Joshua" userId="d647e674-9a9a-4d50-8a2c-800823251c69" providerId="ADAL" clId="{5F33CEB0-7F8E-4FA4-A1AB-A7960B50ADFB}" dt="2024-03-21T20:22:52.418" v="2740"/>
          <ac:spMkLst>
            <pc:docMk/>
            <pc:sldMk cId="3868087175" sldId="275"/>
            <ac:spMk id="153" creationId="{AF87DF92-C823-8C92-6B71-D511D4D74C9C}"/>
          </ac:spMkLst>
        </pc:spChg>
        <pc:spChg chg="mod">
          <ac:chgData name="Brown, Joshua" userId="d647e674-9a9a-4d50-8a2c-800823251c69" providerId="ADAL" clId="{5F33CEB0-7F8E-4FA4-A1AB-A7960B50ADFB}" dt="2024-03-21T20:22:52.418" v="2740"/>
          <ac:spMkLst>
            <pc:docMk/>
            <pc:sldMk cId="3868087175" sldId="275"/>
            <ac:spMk id="154" creationId="{55743239-DE4A-17CA-2281-87DE8C109CBA}"/>
          </ac:spMkLst>
        </pc:spChg>
        <pc:spChg chg="mod">
          <ac:chgData name="Brown, Joshua" userId="d647e674-9a9a-4d50-8a2c-800823251c69" providerId="ADAL" clId="{5F33CEB0-7F8E-4FA4-A1AB-A7960B50ADFB}" dt="2024-03-21T20:22:52.418" v="2740"/>
          <ac:spMkLst>
            <pc:docMk/>
            <pc:sldMk cId="3868087175" sldId="275"/>
            <ac:spMk id="155" creationId="{D8B6FF3B-0BF7-9C03-7209-C186D8EFB421}"/>
          </ac:spMkLst>
        </pc:spChg>
        <pc:spChg chg="mod">
          <ac:chgData name="Brown, Joshua" userId="d647e674-9a9a-4d50-8a2c-800823251c69" providerId="ADAL" clId="{5F33CEB0-7F8E-4FA4-A1AB-A7960B50ADFB}" dt="2024-03-21T20:22:52.418" v="2740"/>
          <ac:spMkLst>
            <pc:docMk/>
            <pc:sldMk cId="3868087175" sldId="275"/>
            <ac:spMk id="156" creationId="{7DA4ED70-D118-556E-2739-9E9DD145AA5B}"/>
          </ac:spMkLst>
        </pc:spChg>
        <pc:spChg chg="mod">
          <ac:chgData name="Brown, Joshua" userId="d647e674-9a9a-4d50-8a2c-800823251c69" providerId="ADAL" clId="{5F33CEB0-7F8E-4FA4-A1AB-A7960B50ADFB}" dt="2024-03-21T20:22:52.418" v="2740"/>
          <ac:spMkLst>
            <pc:docMk/>
            <pc:sldMk cId="3868087175" sldId="275"/>
            <ac:spMk id="157" creationId="{80976EC4-2D04-F100-D2C9-87455E21B69A}"/>
          </ac:spMkLst>
        </pc:spChg>
        <pc:spChg chg="mod">
          <ac:chgData name="Brown, Joshua" userId="d647e674-9a9a-4d50-8a2c-800823251c69" providerId="ADAL" clId="{5F33CEB0-7F8E-4FA4-A1AB-A7960B50ADFB}" dt="2024-03-21T20:22:52.418" v="2740"/>
          <ac:spMkLst>
            <pc:docMk/>
            <pc:sldMk cId="3868087175" sldId="275"/>
            <ac:spMk id="158" creationId="{D25C88EF-2DFA-B2A7-1746-98BABEC9B0F0}"/>
          </ac:spMkLst>
        </pc:spChg>
        <pc:spChg chg="mod">
          <ac:chgData name="Brown, Joshua" userId="d647e674-9a9a-4d50-8a2c-800823251c69" providerId="ADAL" clId="{5F33CEB0-7F8E-4FA4-A1AB-A7960B50ADFB}" dt="2024-03-21T20:22:52.418" v="2740"/>
          <ac:spMkLst>
            <pc:docMk/>
            <pc:sldMk cId="3868087175" sldId="275"/>
            <ac:spMk id="159" creationId="{D0B4F293-DADE-271B-D966-F8B0AC156ED8}"/>
          </ac:spMkLst>
        </pc:spChg>
        <pc:spChg chg="mod">
          <ac:chgData name="Brown, Joshua" userId="d647e674-9a9a-4d50-8a2c-800823251c69" providerId="ADAL" clId="{5F33CEB0-7F8E-4FA4-A1AB-A7960B50ADFB}" dt="2024-03-21T20:22:52.418" v="2740"/>
          <ac:spMkLst>
            <pc:docMk/>
            <pc:sldMk cId="3868087175" sldId="275"/>
            <ac:spMk id="160" creationId="{3E403F12-7DC2-C01C-4522-C50C048B8C22}"/>
          </ac:spMkLst>
        </pc:spChg>
        <pc:spChg chg="mod">
          <ac:chgData name="Brown, Joshua" userId="d647e674-9a9a-4d50-8a2c-800823251c69" providerId="ADAL" clId="{5F33CEB0-7F8E-4FA4-A1AB-A7960B50ADFB}" dt="2024-03-21T20:22:52.418" v="2740"/>
          <ac:spMkLst>
            <pc:docMk/>
            <pc:sldMk cId="3868087175" sldId="275"/>
            <ac:spMk id="161" creationId="{1905483A-2447-D8B2-8D0A-1871731E95F4}"/>
          </ac:spMkLst>
        </pc:spChg>
        <pc:spChg chg="mod">
          <ac:chgData name="Brown, Joshua" userId="d647e674-9a9a-4d50-8a2c-800823251c69" providerId="ADAL" clId="{5F33CEB0-7F8E-4FA4-A1AB-A7960B50ADFB}" dt="2024-03-21T20:22:52.418" v="2740"/>
          <ac:spMkLst>
            <pc:docMk/>
            <pc:sldMk cId="3868087175" sldId="275"/>
            <ac:spMk id="162" creationId="{1D9BD4D3-D73D-6D3B-7146-8CA72C09DF12}"/>
          </ac:spMkLst>
        </pc:spChg>
        <pc:spChg chg="mod">
          <ac:chgData name="Brown, Joshua" userId="d647e674-9a9a-4d50-8a2c-800823251c69" providerId="ADAL" clId="{5F33CEB0-7F8E-4FA4-A1AB-A7960B50ADFB}" dt="2024-03-21T20:22:52.418" v="2740"/>
          <ac:spMkLst>
            <pc:docMk/>
            <pc:sldMk cId="3868087175" sldId="275"/>
            <ac:spMk id="163" creationId="{01F12409-98FF-1E9D-E4D7-F7F33648C039}"/>
          </ac:spMkLst>
        </pc:spChg>
        <pc:spChg chg="mod">
          <ac:chgData name="Brown, Joshua" userId="d647e674-9a9a-4d50-8a2c-800823251c69" providerId="ADAL" clId="{5F33CEB0-7F8E-4FA4-A1AB-A7960B50ADFB}" dt="2024-03-21T20:22:52.418" v="2740"/>
          <ac:spMkLst>
            <pc:docMk/>
            <pc:sldMk cId="3868087175" sldId="275"/>
            <ac:spMk id="164" creationId="{2EC46D05-4D37-1DE3-0914-3EE7E2DF6FCB}"/>
          </ac:spMkLst>
        </pc:spChg>
        <pc:spChg chg="mod">
          <ac:chgData name="Brown, Joshua" userId="d647e674-9a9a-4d50-8a2c-800823251c69" providerId="ADAL" clId="{5F33CEB0-7F8E-4FA4-A1AB-A7960B50ADFB}" dt="2024-03-21T20:22:52.418" v="2740"/>
          <ac:spMkLst>
            <pc:docMk/>
            <pc:sldMk cId="3868087175" sldId="275"/>
            <ac:spMk id="165" creationId="{C37564DA-40F7-1A2D-E11A-32507425A1D4}"/>
          </ac:spMkLst>
        </pc:spChg>
        <pc:spChg chg="mod">
          <ac:chgData name="Brown, Joshua" userId="d647e674-9a9a-4d50-8a2c-800823251c69" providerId="ADAL" clId="{5F33CEB0-7F8E-4FA4-A1AB-A7960B50ADFB}" dt="2024-03-21T20:22:52.418" v="2740"/>
          <ac:spMkLst>
            <pc:docMk/>
            <pc:sldMk cId="3868087175" sldId="275"/>
            <ac:spMk id="166" creationId="{86735EFC-5DA7-B0C8-3C9E-EBC61D8C05EC}"/>
          </ac:spMkLst>
        </pc:spChg>
        <pc:spChg chg="mod">
          <ac:chgData name="Brown, Joshua" userId="d647e674-9a9a-4d50-8a2c-800823251c69" providerId="ADAL" clId="{5F33CEB0-7F8E-4FA4-A1AB-A7960B50ADFB}" dt="2024-03-21T20:22:52.418" v="2740"/>
          <ac:spMkLst>
            <pc:docMk/>
            <pc:sldMk cId="3868087175" sldId="275"/>
            <ac:spMk id="167" creationId="{905C66E0-357B-0418-89C9-6E072E020F57}"/>
          </ac:spMkLst>
        </pc:spChg>
        <pc:spChg chg="mod">
          <ac:chgData name="Brown, Joshua" userId="d647e674-9a9a-4d50-8a2c-800823251c69" providerId="ADAL" clId="{5F33CEB0-7F8E-4FA4-A1AB-A7960B50ADFB}" dt="2024-03-21T20:22:52.418" v="2740"/>
          <ac:spMkLst>
            <pc:docMk/>
            <pc:sldMk cId="3868087175" sldId="275"/>
            <ac:spMk id="168" creationId="{D3FEAC50-6494-AB1C-F5C0-4962A7DEAA7C}"/>
          </ac:spMkLst>
        </pc:spChg>
        <pc:spChg chg="mod">
          <ac:chgData name="Brown, Joshua" userId="d647e674-9a9a-4d50-8a2c-800823251c69" providerId="ADAL" clId="{5F33CEB0-7F8E-4FA4-A1AB-A7960B50ADFB}" dt="2024-03-21T20:22:52.418" v="2740"/>
          <ac:spMkLst>
            <pc:docMk/>
            <pc:sldMk cId="3868087175" sldId="275"/>
            <ac:spMk id="169" creationId="{AEE79136-11F1-3EDD-A37F-E8848465C493}"/>
          </ac:spMkLst>
        </pc:spChg>
        <pc:spChg chg="mod">
          <ac:chgData name="Brown, Joshua" userId="d647e674-9a9a-4d50-8a2c-800823251c69" providerId="ADAL" clId="{5F33CEB0-7F8E-4FA4-A1AB-A7960B50ADFB}" dt="2024-03-21T20:22:52.418" v="2740"/>
          <ac:spMkLst>
            <pc:docMk/>
            <pc:sldMk cId="3868087175" sldId="275"/>
            <ac:spMk id="170" creationId="{732E7A2E-27E5-64D3-DB75-2824766F1FEF}"/>
          </ac:spMkLst>
        </pc:spChg>
        <pc:spChg chg="mod">
          <ac:chgData name="Brown, Joshua" userId="d647e674-9a9a-4d50-8a2c-800823251c69" providerId="ADAL" clId="{5F33CEB0-7F8E-4FA4-A1AB-A7960B50ADFB}" dt="2024-03-21T20:22:52.418" v="2740"/>
          <ac:spMkLst>
            <pc:docMk/>
            <pc:sldMk cId="3868087175" sldId="275"/>
            <ac:spMk id="171" creationId="{42EFAFC9-01EC-6C98-99AA-5C7EFDF87C8A}"/>
          </ac:spMkLst>
        </pc:spChg>
        <pc:spChg chg="mod">
          <ac:chgData name="Brown, Joshua" userId="d647e674-9a9a-4d50-8a2c-800823251c69" providerId="ADAL" clId="{5F33CEB0-7F8E-4FA4-A1AB-A7960B50ADFB}" dt="2024-03-21T20:22:52.418" v="2740"/>
          <ac:spMkLst>
            <pc:docMk/>
            <pc:sldMk cId="3868087175" sldId="275"/>
            <ac:spMk id="172" creationId="{EE8FDC5A-883A-586D-F48C-EAA3FD77F61B}"/>
          </ac:spMkLst>
        </pc:spChg>
        <pc:spChg chg="mod">
          <ac:chgData name="Brown, Joshua" userId="d647e674-9a9a-4d50-8a2c-800823251c69" providerId="ADAL" clId="{5F33CEB0-7F8E-4FA4-A1AB-A7960B50ADFB}" dt="2024-03-21T20:22:52.418" v="2740"/>
          <ac:spMkLst>
            <pc:docMk/>
            <pc:sldMk cId="3868087175" sldId="275"/>
            <ac:spMk id="173" creationId="{353E694F-CAAF-CB24-DC67-A14BC7C9325B}"/>
          </ac:spMkLst>
        </pc:spChg>
        <pc:spChg chg="add mod">
          <ac:chgData name="Brown, Joshua" userId="d647e674-9a9a-4d50-8a2c-800823251c69" providerId="ADAL" clId="{5F33CEB0-7F8E-4FA4-A1AB-A7960B50ADFB}" dt="2024-04-01T14:36:28.693" v="4922" actId="1035"/>
          <ac:spMkLst>
            <pc:docMk/>
            <pc:sldMk cId="3868087175" sldId="275"/>
            <ac:spMk id="174" creationId="{8CA672F4-2E46-15EB-41E9-51BFF0A0FD81}"/>
          </ac:spMkLst>
        </pc:spChg>
        <pc:grpChg chg="add mod">
          <ac:chgData name="Brown, Joshua" userId="d647e674-9a9a-4d50-8a2c-800823251c69" providerId="ADAL" clId="{5F33CEB0-7F8E-4FA4-A1AB-A7960B50ADFB}" dt="2024-04-01T14:36:28.693" v="4922" actId="1035"/>
          <ac:grpSpMkLst>
            <pc:docMk/>
            <pc:sldMk cId="3868087175" sldId="275"/>
            <ac:grpSpMk id="6" creationId="{BF5442A0-3F2E-EFD3-0476-7493B1F42D8B}"/>
          </ac:grpSpMkLst>
        </pc:grpChg>
        <pc:grpChg chg="add mod">
          <ac:chgData name="Brown, Joshua" userId="d647e674-9a9a-4d50-8a2c-800823251c69" providerId="ADAL" clId="{5F33CEB0-7F8E-4FA4-A1AB-A7960B50ADFB}" dt="2024-04-01T18:31:37.240" v="6861" actId="1038"/>
          <ac:grpSpMkLst>
            <pc:docMk/>
            <pc:sldMk cId="3868087175" sldId="275"/>
            <ac:grpSpMk id="14" creationId="{3D61F0AF-9EF9-DB32-2775-C5D02285A06A}"/>
          </ac:grpSpMkLst>
        </pc:grpChg>
        <pc:grpChg chg="mod">
          <ac:chgData name="Brown, Joshua" userId="d647e674-9a9a-4d50-8a2c-800823251c69" providerId="ADAL" clId="{5F33CEB0-7F8E-4FA4-A1AB-A7960B50ADFB}" dt="2024-03-21T20:22:52.418" v="2740"/>
          <ac:grpSpMkLst>
            <pc:docMk/>
            <pc:sldMk cId="3868087175" sldId="275"/>
            <ac:grpSpMk id="15" creationId="{59C86118-607D-5A60-9732-E4EB9A717FA0}"/>
          </ac:grpSpMkLst>
        </pc:grpChg>
        <pc:grpChg chg="mod">
          <ac:chgData name="Brown, Joshua" userId="d647e674-9a9a-4d50-8a2c-800823251c69" providerId="ADAL" clId="{5F33CEB0-7F8E-4FA4-A1AB-A7960B50ADFB}" dt="2024-03-21T20:22:52.418" v="2740"/>
          <ac:grpSpMkLst>
            <pc:docMk/>
            <pc:sldMk cId="3868087175" sldId="275"/>
            <ac:grpSpMk id="16" creationId="{FDF78245-B0D3-DACE-E93C-993AD4C16F18}"/>
          </ac:grpSpMkLst>
        </pc:grpChg>
        <pc:grpChg chg="add mod">
          <ac:chgData name="Brown, Joshua" userId="d647e674-9a9a-4d50-8a2c-800823251c69" providerId="ADAL" clId="{5F33CEB0-7F8E-4FA4-A1AB-A7960B50ADFB}" dt="2024-04-01T14:36:28.693" v="4922" actId="1035"/>
          <ac:grpSpMkLst>
            <pc:docMk/>
            <pc:sldMk cId="3868087175" sldId="275"/>
            <ac:grpSpMk id="27" creationId="{24123DCE-7B75-C6C0-ADED-5130B25D3B0B}"/>
          </ac:grpSpMkLst>
        </pc:grpChg>
        <pc:grpChg chg="mod">
          <ac:chgData name="Brown, Joshua" userId="d647e674-9a9a-4d50-8a2c-800823251c69" providerId="ADAL" clId="{5F33CEB0-7F8E-4FA4-A1AB-A7960B50ADFB}" dt="2024-03-21T20:22:52.418" v="2740"/>
          <ac:grpSpMkLst>
            <pc:docMk/>
            <pc:sldMk cId="3868087175" sldId="275"/>
            <ac:grpSpMk id="28" creationId="{80092C69-C53D-4F14-37D5-7C6D35BF7A40}"/>
          </ac:grpSpMkLst>
        </pc:grpChg>
        <pc:grpChg chg="mod">
          <ac:chgData name="Brown, Joshua" userId="d647e674-9a9a-4d50-8a2c-800823251c69" providerId="ADAL" clId="{5F33CEB0-7F8E-4FA4-A1AB-A7960B50ADFB}" dt="2024-03-21T20:22:52.418" v="2740"/>
          <ac:grpSpMkLst>
            <pc:docMk/>
            <pc:sldMk cId="3868087175" sldId="275"/>
            <ac:grpSpMk id="29" creationId="{F01F52BB-4F3E-8DE2-11A1-2F464BA11224}"/>
          </ac:grpSpMkLst>
        </pc:grpChg>
        <pc:grpChg chg="add del mod">
          <ac:chgData name="Brown, Joshua" userId="d647e674-9a9a-4d50-8a2c-800823251c69" providerId="ADAL" clId="{5F33CEB0-7F8E-4FA4-A1AB-A7960B50ADFB}" dt="2024-04-01T18:31:14.366" v="6848" actId="478"/>
          <ac:grpSpMkLst>
            <pc:docMk/>
            <pc:sldMk cId="3868087175" sldId="275"/>
            <ac:grpSpMk id="36" creationId="{89586378-B8B8-B1D2-E4A3-8EB6156C6D04}"/>
          </ac:grpSpMkLst>
        </pc:grpChg>
        <pc:grpChg chg="mod">
          <ac:chgData name="Brown, Joshua" userId="d647e674-9a9a-4d50-8a2c-800823251c69" providerId="ADAL" clId="{5F33CEB0-7F8E-4FA4-A1AB-A7960B50ADFB}" dt="2024-03-21T20:22:52.418" v="2740"/>
          <ac:grpSpMkLst>
            <pc:docMk/>
            <pc:sldMk cId="3868087175" sldId="275"/>
            <ac:grpSpMk id="39" creationId="{B4D48117-C122-1EFA-1368-274749F38C54}"/>
          </ac:grpSpMkLst>
        </pc:grpChg>
        <pc:grpChg chg="mod">
          <ac:chgData name="Brown, Joshua" userId="d647e674-9a9a-4d50-8a2c-800823251c69" providerId="ADAL" clId="{5F33CEB0-7F8E-4FA4-A1AB-A7960B50ADFB}" dt="2024-03-21T20:22:52.418" v="2740"/>
          <ac:grpSpMkLst>
            <pc:docMk/>
            <pc:sldMk cId="3868087175" sldId="275"/>
            <ac:grpSpMk id="42" creationId="{38762A76-7B0C-DAA2-8311-E969E564BD76}"/>
          </ac:grpSpMkLst>
        </pc:grpChg>
        <pc:grpChg chg="add mod">
          <ac:chgData name="Brown, Joshua" userId="d647e674-9a9a-4d50-8a2c-800823251c69" providerId="ADAL" clId="{5F33CEB0-7F8E-4FA4-A1AB-A7960B50ADFB}" dt="2024-04-01T14:36:28.693" v="4922" actId="1035"/>
          <ac:grpSpMkLst>
            <pc:docMk/>
            <pc:sldMk cId="3868087175" sldId="275"/>
            <ac:grpSpMk id="65" creationId="{C6387338-7AE0-4847-4FE1-76CDE344994E}"/>
          </ac:grpSpMkLst>
        </pc:grpChg>
        <pc:grpChg chg="mod">
          <ac:chgData name="Brown, Joshua" userId="d647e674-9a9a-4d50-8a2c-800823251c69" providerId="ADAL" clId="{5F33CEB0-7F8E-4FA4-A1AB-A7960B50ADFB}" dt="2024-03-21T20:22:52.418" v="2740"/>
          <ac:grpSpMkLst>
            <pc:docMk/>
            <pc:sldMk cId="3868087175" sldId="275"/>
            <ac:grpSpMk id="66" creationId="{BC81456C-7E13-2457-86FF-1B984CB44BB3}"/>
          </ac:grpSpMkLst>
        </pc:grpChg>
        <pc:grpChg chg="mod">
          <ac:chgData name="Brown, Joshua" userId="d647e674-9a9a-4d50-8a2c-800823251c69" providerId="ADAL" clId="{5F33CEB0-7F8E-4FA4-A1AB-A7960B50ADFB}" dt="2024-03-21T20:22:52.418" v="2740"/>
          <ac:grpSpMkLst>
            <pc:docMk/>
            <pc:sldMk cId="3868087175" sldId="275"/>
            <ac:grpSpMk id="67" creationId="{AD631032-7830-951B-A902-587756A92EDC}"/>
          </ac:grpSpMkLst>
        </pc:grpChg>
        <pc:grpChg chg="add del mod">
          <ac:chgData name="Brown, Joshua" userId="d647e674-9a9a-4d50-8a2c-800823251c69" providerId="ADAL" clId="{5F33CEB0-7F8E-4FA4-A1AB-A7960B50ADFB}" dt="2024-04-01T18:31:20.043" v="6850" actId="478"/>
          <ac:grpSpMkLst>
            <pc:docMk/>
            <pc:sldMk cId="3868087175" sldId="275"/>
            <ac:grpSpMk id="107" creationId="{60684B61-1224-7320-F159-3D6BD988E572}"/>
          </ac:grpSpMkLst>
        </pc:grpChg>
        <pc:grpChg chg="add mod">
          <ac:chgData name="Brown, Joshua" userId="d647e674-9a9a-4d50-8a2c-800823251c69" providerId="ADAL" clId="{5F33CEB0-7F8E-4FA4-A1AB-A7960B50ADFB}" dt="2024-04-01T14:36:28.693" v="4922" actId="1035"/>
          <ac:grpSpMkLst>
            <pc:docMk/>
            <pc:sldMk cId="3868087175" sldId="275"/>
            <ac:grpSpMk id="134" creationId="{F1D2E71A-5C42-363F-6BFE-F48BD6D1AEC1}"/>
          </ac:grpSpMkLst>
        </pc:grpChg>
        <pc:grpChg chg="mod">
          <ac:chgData name="Brown, Joshua" userId="d647e674-9a9a-4d50-8a2c-800823251c69" providerId="ADAL" clId="{5F33CEB0-7F8E-4FA4-A1AB-A7960B50ADFB}" dt="2024-03-21T20:22:52.418" v="2740"/>
          <ac:grpSpMkLst>
            <pc:docMk/>
            <pc:sldMk cId="3868087175" sldId="275"/>
            <ac:grpSpMk id="135" creationId="{D05AD5F5-55A5-065E-4A29-22A95D6F6F09}"/>
          </ac:grpSpMkLst>
        </pc:grpChg>
        <pc:grpChg chg="mod">
          <ac:chgData name="Brown, Joshua" userId="d647e674-9a9a-4d50-8a2c-800823251c69" providerId="ADAL" clId="{5F33CEB0-7F8E-4FA4-A1AB-A7960B50ADFB}" dt="2024-03-21T20:22:52.418" v="2740"/>
          <ac:grpSpMkLst>
            <pc:docMk/>
            <pc:sldMk cId="3868087175" sldId="275"/>
            <ac:grpSpMk id="136" creationId="{3A181B05-2AC0-C448-3D6D-BC5A94D60437}"/>
          </ac:grpSpMkLst>
        </pc:grpChg>
        <pc:grpChg chg="mod">
          <ac:chgData name="Brown, Joshua" userId="d647e674-9a9a-4d50-8a2c-800823251c69" providerId="ADAL" clId="{5F33CEB0-7F8E-4FA4-A1AB-A7960B50ADFB}" dt="2024-03-21T20:22:52.418" v="2740"/>
          <ac:grpSpMkLst>
            <pc:docMk/>
            <pc:sldMk cId="3868087175" sldId="275"/>
            <ac:grpSpMk id="137" creationId="{3A7EC2DD-87E4-227D-922A-CE2D0F6A5CC9}"/>
          </ac:grpSpMkLst>
        </pc:grpChg>
        <pc:grpChg chg="mod">
          <ac:chgData name="Brown, Joshua" userId="d647e674-9a9a-4d50-8a2c-800823251c69" providerId="ADAL" clId="{5F33CEB0-7F8E-4FA4-A1AB-A7960B50ADFB}" dt="2024-03-21T20:22:52.418" v="2740"/>
          <ac:grpSpMkLst>
            <pc:docMk/>
            <pc:sldMk cId="3868087175" sldId="275"/>
            <ac:grpSpMk id="138" creationId="{C8678B46-64A7-F373-7A0F-E78BDAF2979D}"/>
          </ac:grpSpMkLst>
        </pc:grpChg>
        <pc:cxnChg chg="mod">
          <ac:chgData name="Brown, Joshua" userId="d647e674-9a9a-4d50-8a2c-800823251c69" providerId="ADAL" clId="{5F33CEB0-7F8E-4FA4-A1AB-A7960B50ADFB}" dt="2024-03-21T20:22:52.418" v="2740"/>
          <ac:cxnSpMkLst>
            <pc:docMk/>
            <pc:sldMk cId="3868087175" sldId="275"/>
            <ac:cxnSpMk id="8" creationId="{F28A2932-B62C-CF39-624E-71C5B47A6F96}"/>
          </ac:cxnSpMkLst>
        </pc:cxnChg>
        <pc:cxnChg chg="mod">
          <ac:chgData name="Brown, Joshua" userId="d647e674-9a9a-4d50-8a2c-800823251c69" providerId="ADAL" clId="{5F33CEB0-7F8E-4FA4-A1AB-A7960B50ADFB}" dt="2024-03-21T20:22:52.418" v="2740"/>
          <ac:cxnSpMkLst>
            <pc:docMk/>
            <pc:sldMk cId="3868087175" sldId="275"/>
            <ac:cxnSpMk id="9" creationId="{F2545E85-4630-7CA4-1A92-1CE2594D370F}"/>
          </ac:cxnSpMkLst>
        </pc:cxnChg>
        <pc:cxnChg chg="mod">
          <ac:chgData name="Brown, Joshua" userId="d647e674-9a9a-4d50-8a2c-800823251c69" providerId="ADAL" clId="{5F33CEB0-7F8E-4FA4-A1AB-A7960B50ADFB}" dt="2024-03-21T20:22:52.418" v="2740"/>
          <ac:cxnSpMkLst>
            <pc:docMk/>
            <pc:sldMk cId="3868087175" sldId="275"/>
            <ac:cxnSpMk id="10" creationId="{3167B5A9-7817-52BE-00B8-7240DEAC6D69}"/>
          </ac:cxnSpMkLst>
        </pc:cxnChg>
        <pc:cxnChg chg="mod">
          <ac:chgData name="Brown, Joshua" userId="d647e674-9a9a-4d50-8a2c-800823251c69" providerId="ADAL" clId="{5F33CEB0-7F8E-4FA4-A1AB-A7960B50ADFB}" dt="2024-03-21T20:22:52.418" v="2740"/>
          <ac:cxnSpMkLst>
            <pc:docMk/>
            <pc:sldMk cId="3868087175" sldId="275"/>
            <ac:cxnSpMk id="11" creationId="{EDAB8383-C75D-23F3-A025-8BB5FB2BD480}"/>
          </ac:cxnSpMkLst>
        </pc:cxnChg>
        <pc:cxnChg chg="mod">
          <ac:chgData name="Brown, Joshua" userId="d647e674-9a9a-4d50-8a2c-800823251c69" providerId="ADAL" clId="{5F33CEB0-7F8E-4FA4-A1AB-A7960B50ADFB}" dt="2024-03-21T20:22:52.418" v="2740"/>
          <ac:cxnSpMkLst>
            <pc:docMk/>
            <pc:sldMk cId="3868087175" sldId="275"/>
            <ac:cxnSpMk id="12" creationId="{95776579-9A66-B97F-F3EE-43A9AD882306}"/>
          </ac:cxnSpMkLst>
        </pc:cxnChg>
        <pc:cxnChg chg="mod">
          <ac:chgData name="Brown, Joshua" userId="d647e674-9a9a-4d50-8a2c-800823251c69" providerId="ADAL" clId="{5F33CEB0-7F8E-4FA4-A1AB-A7960B50ADFB}" dt="2024-03-21T20:22:52.418" v="2740"/>
          <ac:cxnSpMkLst>
            <pc:docMk/>
            <pc:sldMk cId="3868087175" sldId="275"/>
            <ac:cxnSpMk id="13" creationId="{C90137A9-875E-FF91-EC6B-FFC57D6B6F79}"/>
          </ac:cxnSpMkLst>
        </pc:cxnChg>
        <pc:cxnChg chg="mod">
          <ac:chgData name="Brown, Joshua" userId="d647e674-9a9a-4d50-8a2c-800823251c69" providerId="ADAL" clId="{5F33CEB0-7F8E-4FA4-A1AB-A7960B50ADFB}" dt="2024-03-21T20:22:52.418" v="2740"/>
          <ac:cxnSpMkLst>
            <pc:docMk/>
            <pc:sldMk cId="3868087175" sldId="275"/>
            <ac:cxnSpMk id="21" creationId="{122778C5-AC1F-B8A1-B26C-BAA08E020E3D}"/>
          </ac:cxnSpMkLst>
        </pc:cxnChg>
        <pc:cxnChg chg="mod">
          <ac:chgData name="Brown, Joshua" userId="d647e674-9a9a-4d50-8a2c-800823251c69" providerId="ADAL" clId="{5F33CEB0-7F8E-4FA4-A1AB-A7960B50ADFB}" dt="2024-03-21T20:22:52.418" v="2740"/>
          <ac:cxnSpMkLst>
            <pc:docMk/>
            <pc:sldMk cId="3868087175" sldId="275"/>
            <ac:cxnSpMk id="22" creationId="{F5C847AE-8E89-1329-A2DD-179B23E5B4DA}"/>
          </ac:cxnSpMkLst>
        </pc:cxnChg>
        <pc:cxnChg chg="mod">
          <ac:chgData name="Brown, Joshua" userId="d647e674-9a9a-4d50-8a2c-800823251c69" providerId="ADAL" clId="{5F33CEB0-7F8E-4FA4-A1AB-A7960B50ADFB}" dt="2024-03-21T20:22:52.418" v="2740"/>
          <ac:cxnSpMkLst>
            <pc:docMk/>
            <pc:sldMk cId="3868087175" sldId="275"/>
            <ac:cxnSpMk id="23" creationId="{84F96474-93ED-786C-7227-C1D708F62333}"/>
          </ac:cxnSpMkLst>
        </pc:cxnChg>
        <pc:cxnChg chg="mod">
          <ac:chgData name="Brown, Joshua" userId="d647e674-9a9a-4d50-8a2c-800823251c69" providerId="ADAL" clId="{5F33CEB0-7F8E-4FA4-A1AB-A7960B50ADFB}" dt="2024-03-21T20:22:52.418" v="2740"/>
          <ac:cxnSpMkLst>
            <pc:docMk/>
            <pc:sldMk cId="3868087175" sldId="275"/>
            <ac:cxnSpMk id="24" creationId="{A14EC59F-77F7-DC39-D69F-3186752516D4}"/>
          </ac:cxnSpMkLst>
        </pc:cxnChg>
        <pc:cxnChg chg="mod">
          <ac:chgData name="Brown, Joshua" userId="d647e674-9a9a-4d50-8a2c-800823251c69" providerId="ADAL" clId="{5F33CEB0-7F8E-4FA4-A1AB-A7960B50ADFB}" dt="2024-03-21T20:22:52.418" v="2740"/>
          <ac:cxnSpMkLst>
            <pc:docMk/>
            <pc:sldMk cId="3868087175" sldId="275"/>
            <ac:cxnSpMk id="25" creationId="{A8BF47A2-739F-B402-A28F-F5D18D84075E}"/>
          </ac:cxnSpMkLst>
        </pc:cxnChg>
        <pc:cxnChg chg="mod">
          <ac:chgData name="Brown, Joshua" userId="d647e674-9a9a-4d50-8a2c-800823251c69" providerId="ADAL" clId="{5F33CEB0-7F8E-4FA4-A1AB-A7960B50ADFB}" dt="2024-03-21T20:22:52.418" v="2740"/>
          <ac:cxnSpMkLst>
            <pc:docMk/>
            <pc:sldMk cId="3868087175" sldId="275"/>
            <ac:cxnSpMk id="26" creationId="{410E55FC-E947-65F7-EDA8-F7F20C2C96F2}"/>
          </ac:cxnSpMkLst>
        </pc:cxnChg>
        <pc:cxnChg chg="mod">
          <ac:chgData name="Brown, Joshua" userId="d647e674-9a9a-4d50-8a2c-800823251c69" providerId="ADAL" clId="{5F33CEB0-7F8E-4FA4-A1AB-A7960B50ADFB}" dt="2024-03-21T20:22:52.418" v="2740"/>
          <ac:cxnSpMkLst>
            <pc:docMk/>
            <pc:sldMk cId="3868087175" sldId="275"/>
            <ac:cxnSpMk id="30" creationId="{F90925F4-38D0-36AA-271B-AC3C4D8C3B94}"/>
          </ac:cxnSpMkLst>
        </pc:cxnChg>
        <pc:cxnChg chg="mod">
          <ac:chgData name="Brown, Joshua" userId="d647e674-9a9a-4d50-8a2c-800823251c69" providerId="ADAL" clId="{5F33CEB0-7F8E-4FA4-A1AB-A7960B50ADFB}" dt="2024-03-21T20:22:52.418" v="2740"/>
          <ac:cxnSpMkLst>
            <pc:docMk/>
            <pc:sldMk cId="3868087175" sldId="275"/>
            <ac:cxnSpMk id="31" creationId="{B951658F-51CF-DAD6-A2B9-FE57F82876E7}"/>
          </ac:cxnSpMkLst>
        </pc:cxnChg>
        <pc:cxnChg chg="mod">
          <ac:chgData name="Brown, Joshua" userId="d647e674-9a9a-4d50-8a2c-800823251c69" providerId="ADAL" clId="{5F33CEB0-7F8E-4FA4-A1AB-A7960B50ADFB}" dt="2024-03-21T20:22:52.418" v="2740"/>
          <ac:cxnSpMkLst>
            <pc:docMk/>
            <pc:sldMk cId="3868087175" sldId="275"/>
            <ac:cxnSpMk id="32" creationId="{982DCC5D-100F-2B21-A796-B0EE37229DB4}"/>
          </ac:cxnSpMkLst>
        </pc:cxnChg>
        <pc:cxnChg chg="mod">
          <ac:chgData name="Brown, Joshua" userId="d647e674-9a9a-4d50-8a2c-800823251c69" providerId="ADAL" clId="{5F33CEB0-7F8E-4FA4-A1AB-A7960B50ADFB}" dt="2024-03-21T20:22:52.418" v="2740"/>
          <ac:cxnSpMkLst>
            <pc:docMk/>
            <pc:sldMk cId="3868087175" sldId="275"/>
            <ac:cxnSpMk id="33" creationId="{6AADF680-181A-7DFE-56EC-8BD1AFC77329}"/>
          </ac:cxnSpMkLst>
        </pc:cxnChg>
        <pc:cxnChg chg="mod">
          <ac:chgData name="Brown, Joshua" userId="d647e674-9a9a-4d50-8a2c-800823251c69" providerId="ADAL" clId="{5F33CEB0-7F8E-4FA4-A1AB-A7960B50ADFB}" dt="2024-03-21T20:22:52.418" v="2740"/>
          <ac:cxnSpMkLst>
            <pc:docMk/>
            <pc:sldMk cId="3868087175" sldId="275"/>
            <ac:cxnSpMk id="43" creationId="{7D75CA41-C893-963E-9BF5-F1B621ADC693}"/>
          </ac:cxnSpMkLst>
        </pc:cxnChg>
        <pc:cxnChg chg="mod">
          <ac:chgData name="Brown, Joshua" userId="d647e674-9a9a-4d50-8a2c-800823251c69" providerId="ADAL" clId="{5F33CEB0-7F8E-4FA4-A1AB-A7960B50ADFB}" dt="2024-03-21T20:22:52.418" v="2740"/>
          <ac:cxnSpMkLst>
            <pc:docMk/>
            <pc:sldMk cId="3868087175" sldId="275"/>
            <ac:cxnSpMk id="44" creationId="{0B57C9EA-A525-7519-383B-90ABBE43ECA2}"/>
          </ac:cxnSpMkLst>
        </pc:cxnChg>
        <pc:cxnChg chg="mod">
          <ac:chgData name="Brown, Joshua" userId="d647e674-9a9a-4d50-8a2c-800823251c69" providerId="ADAL" clId="{5F33CEB0-7F8E-4FA4-A1AB-A7960B50ADFB}" dt="2024-03-21T20:22:52.418" v="2740"/>
          <ac:cxnSpMkLst>
            <pc:docMk/>
            <pc:sldMk cId="3868087175" sldId="275"/>
            <ac:cxnSpMk id="45" creationId="{88D5F0FE-4512-E344-E6AF-A791365C0906}"/>
          </ac:cxnSpMkLst>
        </pc:cxnChg>
        <pc:cxnChg chg="mod">
          <ac:chgData name="Brown, Joshua" userId="d647e674-9a9a-4d50-8a2c-800823251c69" providerId="ADAL" clId="{5F33CEB0-7F8E-4FA4-A1AB-A7960B50ADFB}" dt="2024-03-21T20:22:52.418" v="2740"/>
          <ac:cxnSpMkLst>
            <pc:docMk/>
            <pc:sldMk cId="3868087175" sldId="275"/>
            <ac:cxnSpMk id="46" creationId="{76B560EC-7CDF-1C8F-1AB1-C5243B5B0E02}"/>
          </ac:cxnSpMkLst>
        </pc:cxnChg>
        <pc:cxnChg chg="add mod">
          <ac:chgData name="Brown, Joshua" userId="d647e674-9a9a-4d50-8a2c-800823251c69" providerId="ADAL" clId="{5F33CEB0-7F8E-4FA4-A1AB-A7960B50ADFB}" dt="2024-04-01T18:31:41.817" v="6862" actId="14100"/>
          <ac:cxnSpMkLst>
            <pc:docMk/>
            <pc:sldMk cId="3868087175" sldId="275"/>
            <ac:cxnSpMk id="56" creationId="{50D5E002-6567-D839-9F27-E92B230D8805}"/>
          </ac:cxnSpMkLst>
        </pc:cxnChg>
        <pc:cxnChg chg="add del mod">
          <ac:chgData name="Brown, Joshua" userId="d647e674-9a9a-4d50-8a2c-800823251c69" providerId="ADAL" clId="{5F33CEB0-7F8E-4FA4-A1AB-A7960B50ADFB}" dt="2024-04-01T18:31:05.744" v="6845" actId="478"/>
          <ac:cxnSpMkLst>
            <pc:docMk/>
            <pc:sldMk cId="3868087175" sldId="275"/>
            <ac:cxnSpMk id="57" creationId="{D8528DE9-ACDA-25A8-8BD5-2BB5D80D3369}"/>
          </ac:cxnSpMkLst>
        </pc:cxnChg>
        <pc:cxnChg chg="add mod">
          <ac:chgData name="Brown, Joshua" userId="d647e674-9a9a-4d50-8a2c-800823251c69" providerId="ADAL" clId="{5F33CEB0-7F8E-4FA4-A1AB-A7960B50ADFB}" dt="2024-04-01T18:31:37.240" v="6861" actId="1038"/>
          <ac:cxnSpMkLst>
            <pc:docMk/>
            <pc:sldMk cId="3868087175" sldId="275"/>
            <ac:cxnSpMk id="58" creationId="{98D6E282-7F29-054F-3ED7-B1E21D188E3B}"/>
          </ac:cxnSpMkLst>
        </pc:cxnChg>
        <pc:cxnChg chg="add del mod">
          <ac:chgData name="Brown, Joshua" userId="d647e674-9a9a-4d50-8a2c-800823251c69" providerId="ADAL" clId="{5F33CEB0-7F8E-4FA4-A1AB-A7960B50ADFB}" dt="2024-04-01T18:31:16.526" v="6849" actId="478"/>
          <ac:cxnSpMkLst>
            <pc:docMk/>
            <pc:sldMk cId="3868087175" sldId="275"/>
            <ac:cxnSpMk id="59" creationId="{486DFD28-D69E-8724-7247-06024F404FC7}"/>
          </ac:cxnSpMkLst>
        </pc:cxnChg>
        <pc:cxnChg chg="add mod">
          <ac:chgData name="Brown, Joshua" userId="d647e674-9a9a-4d50-8a2c-800823251c69" providerId="ADAL" clId="{5F33CEB0-7F8E-4FA4-A1AB-A7960B50ADFB}" dt="2024-04-01T14:36:28.693" v="4922" actId="1035"/>
          <ac:cxnSpMkLst>
            <pc:docMk/>
            <pc:sldMk cId="3868087175" sldId="275"/>
            <ac:cxnSpMk id="60" creationId="{E0A39507-FB3B-7886-F7C8-2562778062FA}"/>
          </ac:cxnSpMkLst>
        </pc:cxnChg>
        <pc:cxnChg chg="add mod">
          <ac:chgData name="Brown, Joshua" userId="d647e674-9a9a-4d50-8a2c-800823251c69" providerId="ADAL" clId="{5F33CEB0-7F8E-4FA4-A1AB-A7960B50ADFB}" dt="2024-04-01T14:36:28.693" v="4922" actId="1035"/>
          <ac:cxnSpMkLst>
            <pc:docMk/>
            <pc:sldMk cId="3868087175" sldId="275"/>
            <ac:cxnSpMk id="61" creationId="{63E1FEFB-1023-0865-8485-021FFA4F56EB}"/>
          </ac:cxnSpMkLst>
        </pc:cxnChg>
        <pc:cxnChg chg="add mod">
          <ac:chgData name="Brown, Joshua" userId="d647e674-9a9a-4d50-8a2c-800823251c69" providerId="ADAL" clId="{5F33CEB0-7F8E-4FA4-A1AB-A7960B50ADFB}" dt="2024-04-01T14:36:28.693" v="4922" actId="1035"/>
          <ac:cxnSpMkLst>
            <pc:docMk/>
            <pc:sldMk cId="3868087175" sldId="275"/>
            <ac:cxnSpMk id="62" creationId="{E347664A-545E-C26D-454D-613607C3A874}"/>
          </ac:cxnSpMkLst>
        </pc:cxnChg>
        <pc:cxnChg chg="add mod">
          <ac:chgData name="Brown, Joshua" userId="d647e674-9a9a-4d50-8a2c-800823251c69" providerId="ADAL" clId="{5F33CEB0-7F8E-4FA4-A1AB-A7960B50ADFB}" dt="2024-04-01T14:36:28.693" v="4922" actId="1035"/>
          <ac:cxnSpMkLst>
            <pc:docMk/>
            <pc:sldMk cId="3868087175" sldId="275"/>
            <ac:cxnSpMk id="63" creationId="{534921FA-F8D8-D51C-BC63-C99866EF0C87}"/>
          </ac:cxnSpMkLst>
        </pc:cxnChg>
        <pc:cxnChg chg="add mod">
          <ac:chgData name="Brown, Joshua" userId="d647e674-9a9a-4d50-8a2c-800823251c69" providerId="ADAL" clId="{5F33CEB0-7F8E-4FA4-A1AB-A7960B50ADFB}" dt="2024-04-01T14:36:28.693" v="4922" actId="1035"/>
          <ac:cxnSpMkLst>
            <pc:docMk/>
            <pc:sldMk cId="3868087175" sldId="275"/>
            <ac:cxnSpMk id="64" creationId="{F4E48A53-40B7-2A2A-7EC7-AFB8B7EEE0EA}"/>
          </ac:cxnSpMkLst>
        </pc:cxnChg>
        <pc:cxnChg chg="mod">
          <ac:chgData name="Brown, Joshua" userId="d647e674-9a9a-4d50-8a2c-800823251c69" providerId="ADAL" clId="{5F33CEB0-7F8E-4FA4-A1AB-A7960B50ADFB}" dt="2024-03-21T20:22:52.418" v="2740"/>
          <ac:cxnSpMkLst>
            <pc:docMk/>
            <pc:sldMk cId="3868087175" sldId="275"/>
            <ac:cxnSpMk id="68" creationId="{735E6E9B-9E6F-1C72-C625-79C50FF51D6D}"/>
          </ac:cxnSpMkLst>
        </pc:cxnChg>
        <pc:cxnChg chg="mod">
          <ac:chgData name="Brown, Joshua" userId="d647e674-9a9a-4d50-8a2c-800823251c69" providerId="ADAL" clId="{5F33CEB0-7F8E-4FA4-A1AB-A7960B50ADFB}" dt="2024-03-21T20:22:52.418" v="2740"/>
          <ac:cxnSpMkLst>
            <pc:docMk/>
            <pc:sldMk cId="3868087175" sldId="275"/>
            <ac:cxnSpMk id="69" creationId="{B3EB45D1-0D9D-343A-8AE0-26C76E558769}"/>
          </ac:cxnSpMkLst>
        </pc:cxnChg>
        <pc:cxnChg chg="mod">
          <ac:chgData name="Brown, Joshua" userId="d647e674-9a9a-4d50-8a2c-800823251c69" providerId="ADAL" clId="{5F33CEB0-7F8E-4FA4-A1AB-A7960B50ADFB}" dt="2024-03-21T20:22:52.418" v="2740"/>
          <ac:cxnSpMkLst>
            <pc:docMk/>
            <pc:sldMk cId="3868087175" sldId="275"/>
            <ac:cxnSpMk id="70" creationId="{AE8511BD-EB40-33DB-7FB4-B5F8CBD259E8}"/>
          </ac:cxnSpMkLst>
        </pc:cxnChg>
        <pc:cxnChg chg="mod">
          <ac:chgData name="Brown, Joshua" userId="d647e674-9a9a-4d50-8a2c-800823251c69" providerId="ADAL" clId="{5F33CEB0-7F8E-4FA4-A1AB-A7960B50ADFB}" dt="2024-03-21T20:22:52.418" v="2740"/>
          <ac:cxnSpMkLst>
            <pc:docMk/>
            <pc:sldMk cId="3868087175" sldId="275"/>
            <ac:cxnSpMk id="71" creationId="{1F839185-F0D0-3185-D759-24B19CF66B41}"/>
          </ac:cxnSpMkLst>
        </pc:cxnChg>
        <pc:cxnChg chg="add mod">
          <ac:chgData name="Brown, Joshua" userId="d647e674-9a9a-4d50-8a2c-800823251c69" providerId="ADAL" clId="{5F33CEB0-7F8E-4FA4-A1AB-A7960B50ADFB}" dt="2024-04-01T14:36:28.693" v="4922" actId="1035"/>
          <ac:cxnSpMkLst>
            <pc:docMk/>
            <pc:sldMk cId="3868087175" sldId="275"/>
            <ac:cxnSpMk id="76" creationId="{12C56F83-D42A-1C2E-1CC6-12DE3703966E}"/>
          </ac:cxnSpMkLst>
        </pc:cxnChg>
        <pc:cxnChg chg="add mod">
          <ac:chgData name="Brown, Joshua" userId="d647e674-9a9a-4d50-8a2c-800823251c69" providerId="ADAL" clId="{5F33CEB0-7F8E-4FA4-A1AB-A7960B50ADFB}" dt="2024-04-01T14:36:28.693" v="4922" actId="1035"/>
          <ac:cxnSpMkLst>
            <pc:docMk/>
            <pc:sldMk cId="3868087175" sldId="275"/>
            <ac:cxnSpMk id="77" creationId="{73DF81BE-C687-CED5-1ED5-499439FA05D0}"/>
          </ac:cxnSpMkLst>
        </pc:cxnChg>
        <pc:cxnChg chg="add mod">
          <ac:chgData name="Brown, Joshua" userId="d647e674-9a9a-4d50-8a2c-800823251c69" providerId="ADAL" clId="{5F33CEB0-7F8E-4FA4-A1AB-A7960B50ADFB}" dt="2024-04-01T14:36:28.693" v="4922" actId="1035"/>
          <ac:cxnSpMkLst>
            <pc:docMk/>
            <pc:sldMk cId="3868087175" sldId="275"/>
            <ac:cxnSpMk id="78" creationId="{5D16889D-E237-7CBA-3C28-7630820CC8F1}"/>
          </ac:cxnSpMkLst>
        </pc:cxnChg>
        <pc:cxnChg chg="add mod">
          <ac:chgData name="Brown, Joshua" userId="d647e674-9a9a-4d50-8a2c-800823251c69" providerId="ADAL" clId="{5F33CEB0-7F8E-4FA4-A1AB-A7960B50ADFB}" dt="2024-04-01T14:36:28.693" v="4922" actId="1035"/>
          <ac:cxnSpMkLst>
            <pc:docMk/>
            <pc:sldMk cId="3868087175" sldId="275"/>
            <ac:cxnSpMk id="79" creationId="{4BBB687C-700E-CAF7-4224-1EE32E57FEEE}"/>
          </ac:cxnSpMkLst>
        </pc:cxnChg>
        <pc:cxnChg chg="add mod">
          <ac:chgData name="Brown, Joshua" userId="d647e674-9a9a-4d50-8a2c-800823251c69" providerId="ADAL" clId="{5F33CEB0-7F8E-4FA4-A1AB-A7960B50ADFB}" dt="2024-04-01T14:36:28.693" v="4922" actId="1035"/>
          <ac:cxnSpMkLst>
            <pc:docMk/>
            <pc:sldMk cId="3868087175" sldId="275"/>
            <ac:cxnSpMk id="80" creationId="{3A770A45-A329-A77B-A469-3A818443A7A1}"/>
          </ac:cxnSpMkLst>
        </pc:cxnChg>
        <pc:cxnChg chg="add mod">
          <ac:chgData name="Brown, Joshua" userId="d647e674-9a9a-4d50-8a2c-800823251c69" providerId="ADAL" clId="{5F33CEB0-7F8E-4FA4-A1AB-A7960B50ADFB}" dt="2024-04-01T14:36:28.693" v="4922" actId="1035"/>
          <ac:cxnSpMkLst>
            <pc:docMk/>
            <pc:sldMk cId="3868087175" sldId="275"/>
            <ac:cxnSpMk id="81" creationId="{998555B6-ABFB-BC12-2321-B2D4138F9B1F}"/>
          </ac:cxnSpMkLst>
        </pc:cxnChg>
        <pc:cxnChg chg="add mod">
          <ac:chgData name="Brown, Joshua" userId="d647e674-9a9a-4d50-8a2c-800823251c69" providerId="ADAL" clId="{5F33CEB0-7F8E-4FA4-A1AB-A7960B50ADFB}" dt="2024-04-01T18:31:37.240" v="6861" actId="1038"/>
          <ac:cxnSpMkLst>
            <pc:docMk/>
            <pc:sldMk cId="3868087175" sldId="275"/>
            <ac:cxnSpMk id="99" creationId="{7ACEC51A-9B50-E724-9738-4790DF5E3508}"/>
          </ac:cxnSpMkLst>
        </pc:cxnChg>
        <pc:cxnChg chg="add mod">
          <ac:chgData name="Brown, Joshua" userId="d647e674-9a9a-4d50-8a2c-800823251c69" providerId="ADAL" clId="{5F33CEB0-7F8E-4FA4-A1AB-A7960B50ADFB}" dt="2024-04-01T18:31:26.009" v="6851" actId="14100"/>
          <ac:cxnSpMkLst>
            <pc:docMk/>
            <pc:sldMk cId="3868087175" sldId="275"/>
            <ac:cxnSpMk id="100" creationId="{BE403AE5-0913-DD4B-04AF-5F0E5879DF4D}"/>
          </ac:cxnSpMkLst>
        </pc:cxnChg>
        <pc:cxnChg chg="add mod">
          <ac:chgData name="Brown, Joshua" userId="d647e674-9a9a-4d50-8a2c-800823251c69" providerId="ADAL" clId="{5F33CEB0-7F8E-4FA4-A1AB-A7960B50ADFB}" dt="2024-04-01T18:31:37.240" v="6861" actId="1038"/>
          <ac:cxnSpMkLst>
            <pc:docMk/>
            <pc:sldMk cId="3868087175" sldId="275"/>
            <ac:cxnSpMk id="101" creationId="{B21BA714-C2F4-1C28-5929-29490F2B2EFE}"/>
          </ac:cxnSpMkLst>
        </pc:cxnChg>
        <pc:cxnChg chg="add mod">
          <ac:chgData name="Brown, Joshua" userId="d647e674-9a9a-4d50-8a2c-800823251c69" providerId="ADAL" clId="{5F33CEB0-7F8E-4FA4-A1AB-A7960B50ADFB}" dt="2024-04-01T18:31:37.240" v="6861" actId="1038"/>
          <ac:cxnSpMkLst>
            <pc:docMk/>
            <pc:sldMk cId="3868087175" sldId="275"/>
            <ac:cxnSpMk id="102" creationId="{02A8F563-9880-AED3-5E1A-833D390625B8}"/>
          </ac:cxnSpMkLst>
        </pc:cxnChg>
        <pc:cxnChg chg="mod">
          <ac:chgData name="Brown, Joshua" userId="d647e674-9a9a-4d50-8a2c-800823251c69" providerId="ADAL" clId="{5F33CEB0-7F8E-4FA4-A1AB-A7960B50ADFB}" dt="2024-03-21T20:22:52.418" v="2740"/>
          <ac:cxnSpMkLst>
            <pc:docMk/>
            <pc:sldMk cId="3868087175" sldId="275"/>
            <ac:cxnSpMk id="118" creationId="{8149638E-9D24-B928-C15B-39632F23A262}"/>
          </ac:cxnSpMkLst>
        </pc:cxnChg>
        <pc:cxnChg chg="mod">
          <ac:chgData name="Brown, Joshua" userId="d647e674-9a9a-4d50-8a2c-800823251c69" providerId="ADAL" clId="{5F33CEB0-7F8E-4FA4-A1AB-A7960B50ADFB}" dt="2024-03-21T20:22:52.418" v="2740"/>
          <ac:cxnSpMkLst>
            <pc:docMk/>
            <pc:sldMk cId="3868087175" sldId="275"/>
            <ac:cxnSpMk id="119" creationId="{000C714E-0856-4658-7036-414614422664}"/>
          </ac:cxnSpMkLst>
        </pc:cxnChg>
        <pc:cxnChg chg="add mod">
          <ac:chgData name="Brown, Joshua" userId="d647e674-9a9a-4d50-8a2c-800823251c69" providerId="ADAL" clId="{5F33CEB0-7F8E-4FA4-A1AB-A7960B50ADFB}" dt="2024-04-01T14:36:28.693" v="4922" actId="1035"/>
          <ac:cxnSpMkLst>
            <pc:docMk/>
            <pc:sldMk cId="3868087175" sldId="275"/>
            <ac:cxnSpMk id="133" creationId="{3D1FE247-CE14-3542-F586-92FEF0A7D855}"/>
          </ac:cxnSpMkLst>
        </pc:cxnChg>
      </pc:sldChg>
      <pc:sldChg chg="addSp delSp modSp new del mod modNotesTx">
        <pc:chgData name="Brown, Joshua" userId="d647e674-9a9a-4d50-8a2c-800823251c69" providerId="ADAL" clId="{5F33CEB0-7F8E-4FA4-A1AB-A7960B50ADFB}" dt="2024-04-02T19:36:24.894" v="10382" actId="47"/>
        <pc:sldMkLst>
          <pc:docMk/>
          <pc:sldMk cId="848679511" sldId="276"/>
        </pc:sldMkLst>
        <pc:spChg chg="del">
          <ac:chgData name="Brown, Joshua" userId="d647e674-9a9a-4d50-8a2c-800823251c69" providerId="ADAL" clId="{5F33CEB0-7F8E-4FA4-A1AB-A7960B50ADFB}" dt="2024-03-21T20:43:30.136" v="3898" actId="478"/>
          <ac:spMkLst>
            <pc:docMk/>
            <pc:sldMk cId="848679511" sldId="276"/>
            <ac:spMk id="2" creationId="{AC3FD5CB-73C4-65C9-127C-ADE815AB682F}"/>
          </ac:spMkLst>
        </pc:spChg>
        <pc:spChg chg="del">
          <ac:chgData name="Brown, Joshua" userId="d647e674-9a9a-4d50-8a2c-800823251c69" providerId="ADAL" clId="{5F33CEB0-7F8E-4FA4-A1AB-A7960B50ADFB}" dt="2024-03-21T20:35:48.392" v="3511" actId="478"/>
          <ac:spMkLst>
            <pc:docMk/>
            <pc:sldMk cId="848679511" sldId="276"/>
            <ac:spMk id="3" creationId="{CDFE071B-428F-B6CD-1336-415DB99B402E}"/>
          </ac:spMkLst>
        </pc:spChg>
        <pc:spChg chg="mod">
          <ac:chgData name="Brown, Joshua" userId="d647e674-9a9a-4d50-8a2c-800823251c69" providerId="ADAL" clId="{5F33CEB0-7F8E-4FA4-A1AB-A7960B50ADFB}" dt="2024-03-21T20:26:06.795" v="3044"/>
          <ac:spMkLst>
            <pc:docMk/>
            <pc:sldMk cId="848679511" sldId="276"/>
            <ac:spMk id="5" creationId="{4610FEA3-1D2B-D963-C103-EA97B1131769}"/>
          </ac:spMkLst>
        </pc:spChg>
        <pc:spChg chg="add mod">
          <ac:chgData name="Brown, Joshua" userId="d647e674-9a9a-4d50-8a2c-800823251c69" providerId="ADAL" clId="{5F33CEB0-7F8E-4FA4-A1AB-A7960B50ADFB}" dt="2024-03-21T20:42:44.275" v="3861" actId="1076"/>
          <ac:spMkLst>
            <pc:docMk/>
            <pc:sldMk cId="848679511" sldId="276"/>
            <ac:spMk id="12" creationId="{DA469C68-8A7D-866F-AC99-0E24E8799990}"/>
          </ac:spMkLst>
        </pc:spChg>
        <pc:spChg chg="add mod">
          <ac:chgData name="Brown, Joshua" userId="d647e674-9a9a-4d50-8a2c-800823251c69" providerId="ADAL" clId="{5F33CEB0-7F8E-4FA4-A1AB-A7960B50ADFB}" dt="2024-03-21T20:43:01.044" v="3879" actId="1076"/>
          <ac:spMkLst>
            <pc:docMk/>
            <pc:sldMk cId="848679511" sldId="276"/>
            <ac:spMk id="24" creationId="{5B18D6FA-6620-4A7A-01D5-A77C27EA2EFF}"/>
          </ac:spMkLst>
        </pc:spChg>
        <pc:grpChg chg="add mod">
          <ac:chgData name="Brown, Joshua" userId="d647e674-9a9a-4d50-8a2c-800823251c69" providerId="ADAL" clId="{5F33CEB0-7F8E-4FA4-A1AB-A7960B50ADFB}" dt="2024-03-21T20:38:59.171" v="3539" actId="1076"/>
          <ac:grpSpMkLst>
            <pc:docMk/>
            <pc:sldMk cId="848679511" sldId="276"/>
            <ac:grpSpMk id="4" creationId="{3C61D75D-B14A-ABD0-E1F4-EDE89BDF855F}"/>
          </ac:grpSpMkLst>
        </pc:grpChg>
        <pc:picChg chg="add mod">
          <ac:chgData name="Brown, Joshua" userId="d647e674-9a9a-4d50-8a2c-800823251c69" providerId="ADAL" clId="{5F33CEB0-7F8E-4FA4-A1AB-A7960B50ADFB}" dt="2024-03-21T20:36:39.657" v="3516" actId="1076"/>
          <ac:picMkLst>
            <pc:docMk/>
            <pc:sldMk cId="848679511" sldId="276"/>
            <ac:picMk id="14" creationId="{0BA825E5-636A-7B37-195A-824527EC5D1D}"/>
          </ac:picMkLst>
        </pc:picChg>
        <pc:picChg chg="add mod">
          <ac:chgData name="Brown, Joshua" userId="d647e674-9a9a-4d50-8a2c-800823251c69" providerId="ADAL" clId="{5F33CEB0-7F8E-4FA4-A1AB-A7960B50ADFB}" dt="2024-03-21T20:43:44.937" v="3899" actId="14100"/>
          <ac:picMkLst>
            <pc:docMk/>
            <pc:sldMk cId="848679511" sldId="276"/>
            <ac:picMk id="16" creationId="{2185F9CE-3918-88C0-6008-C36B1A2F93FE}"/>
          </ac:picMkLst>
        </pc:picChg>
        <pc:picChg chg="add mod">
          <ac:chgData name="Brown, Joshua" userId="d647e674-9a9a-4d50-8a2c-800823251c69" providerId="ADAL" clId="{5F33CEB0-7F8E-4FA4-A1AB-A7960B50ADFB}" dt="2024-03-21T20:38:56.210" v="3538" actId="1076"/>
          <ac:picMkLst>
            <pc:docMk/>
            <pc:sldMk cId="848679511" sldId="276"/>
            <ac:picMk id="18" creationId="{A7A83E38-4D65-0508-7315-889AC8C3F87E}"/>
          </ac:picMkLst>
        </pc:picChg>
        <pc:picChg chg="add mod">
          <ac:chgData name="Brown, Joshua" userId="d647e674-9a9a-4d50-8a2c-800823251c69" providerId="ADAL" clId="{5F33CEB0-7F8E-4FA4-A1AB-A7960B50ADFB}" dt="2024-03-21T20:40:48.766" v="3797" actId="1076"/>
          <ac:picMkLst>
            <pc:docMk/>
            <pc:sldMk cId="848679511" sldId="276"/>
            <ac:picMk id="20" creationId="{C27242A8-F9BF-9245-3354-A633B2513BC5}"/>
          </ac:picMkLst>
        </pc:picChg>
        <pc:picChg chg="add mod">
          <ac:chgData name="Brown, Joshua" userId="d647e674-9a9a-4d50-8a2c-800823251c69" providerId="ADAL" clId="{5F33CEB0-7F8E-4FA4-A1AB-A7960B50ADFB}" dt="2024-03-21T20:42:12.388" v="3806" actId="1076"/>
          <ac:picMkLst>
            <pc:docMk/>
            <pc:sldMk cId="848679511" sldId="276"/>
            <ac:picMk id="21" creationId="{1C3C9C78-E85C-D33E-8DE4-E1E5A14C2F51}"/>
          </ac:picMkLst>
        </pc:picChg>
        <pc:picChg chg="add mod">
          <ac:chgData name="Brown, Joshua" userId="d647e674-9a9a-4d50-8a2c-800823251c69" providerId="ADAL" clId="{5F33CEB0-7F8E-4FA4-A1AB-A7960B50ADFB}" dt="2024-03-21T20:41:57.348" v="3804" actId="1076"/>
          <ac:picMkLst>
            <pc:docMk/>
            <pc:sldMk cId="848679511" sldId="276"/>
            <ac:picMk id="23" creationId="{EBB2D73F-F00B-56BF-B48A-5C5FD299C293}"/>
          </ac:picMkLst>
        </pc:picChg>
        <pc:picChg chg="add mod">
          <ac:chgData name="Brown, Joshua" userId="d647e674-9a9a-4d50-8a2c-800823251c69" providerId="ADAL" clId="{5F33CEB0-7F8E-4FA4-A1AB-A7960B50ADFB}" dt="2024-03-21T20:39:02.038" v="3540" actId="1076"/>
          <ac:picMkLst>
            <pc:docMk/>
            <pc:sldMk cId="848679511" sldId="276"/>
            <ac:picMk id="1026" creationId="{0A0A87F1-BE76-69D8-E382-F1818C8A8DFE}"/>
          </ac:picMkLst>
        </pc:picChg>
        <pc:cxnChg chg="mod">
          <ac:chgData name="Brown, Joshua" userId="d647e674-9a9a-4d50-8a2c-800823251c69" providerId="ADAL" clId="{5F33CEB0-7F8E-4FA4-A1AB-A7960B50ADFB}" dt="2024-03-21T20:26:06.795" v="3044"/>
          <ac:cxnSpMkLst>
            <pc:docMk/>
            <pc:sldMk cId="848679511" sldId="276"/>
            <ac:cxnSpMk id="6" creationId="{63F44919-5744-57D5-CDBF-F5A6C1638622}"/>
          </ac:cxnSpMkLst>
        </pc:cxnChg>
        <pc:cxnChg chg="mod">
          <ac:chgData name="Brown, Joshua" userId="d647e674-9a9a-4d50-8a2c-800823251c69" providerId="ADAL" clId="{5F33CEB0-7F8E-4FA4-A1AB-A7960B50ADFB}" dt="2024-03-21T20:26:06.795" v="3044"/>
          <ac:cxnSpMkLst>
            <pc:docMk/>
            <pc:sldMk cId="848679511" sldId="276"/>
            <ac:cxnSpMk id="7" creationId="{9F6807E8-EEB7-9A84-C7AE-0647C979A5DF}"/>
          </ac:cxnSpMkLst>
        </pc:cxnChg>
        <pc:cxnChg chg="mod">
          <ac:chgData name="Brown, Joshua" userId="d647e674-9a9a-4d50-8a2c-800823251c69" providerId="ADAL" clId="{5F33CEB0-7F8E-4FA4-A1AB-A7960B50ADFB}" dt="2024-03-21T20:26:06.795" v="3044"/>
          <ac:cxnSpMkLst>
            <pc:docMk/>
            <pc:sldMk cId="848679511" sldId="276"/>
            <ac:cxnSpMk id="8" creationId="{0A958B6C-5EB6-0D26-0725-6CCC792CE63A}"/>
          </ac:cxnSpMkLst>
        </pc:cxnChg>
        <pc:cxnChg chg="mod">
          <ac:chgData name="Brown, Joshua" userId="d647e674-9a9a-4d50-8a2c-800823251c69" providerId="ADAL" clId="{5F33CEB0-7F8E-4FA4-A1AB-A7960B50ADFB}" dt="2024-03-21T20:26:06.795" v="3044"/>
          <ac:cxnSpMkLst>
            <pc:docMk/>
            <pc:sldMk cId="848679511" sldId="276"/>
            <ac:cxnSpMk id="9" creationId="{B4BEFE90-56A9-69D8-AB7A-53C045BDBD12}"/>
          </ac:cxnSpMkLst>
        </pc:cxnChg>
        <pc:cxnChg chg="mod">
          <ac:chgData name="Brown, Joshua" userId="d647e674-9a9a-4d50-8a2c-800823251c69" providerId="ADAL" clId="{5F33CEB0-7F8E-4FA4-A1AB-A7960B50ADFB}" dt="2024-03-21T20:26:06.795" v="3044"/>
          <ac:cxnSpMkLst>
            <pc:docMk/>
            <pc:sldMk cId="848679511" sldId="276"/>
            <ac:cxnSpMk id="10" creationId="{CEAE6C9B-FEC5-3B75-A029-E7FCA3AC2D60}"/>
          </ac:cxnSpMkLst>
        </pc:cxnChg>
        <pc:cxnChg chg="mod">
          <ac:chgData name="Brown, Joshua" userId="d647e674-9a9a-4d50-8a2c-800823251c69" providerId="ADAL" clId="{5F33CEB0-7F8E-4FA4-A1AB-A7960B50ADFB}" dt="2024-03-21T20:26:06.795" v="3044"/>
          <ac:cxnSpMkLst>
            <pc:docMk/>
            <pc:sldMk cId="848679511" sldId="276"/>
            <ac:cxnSpMk id="11" creationId="{20FFF63B-9077-1111-9C35-231BBFE25FC1}"/>
          </ac:cxnSpMkLst>
        </pc:cxnChg>
        <pc:cxnChg chg="add mod">
          <ac:chgData name="Brown, Joshua" userId="d647e674-9a9a-4d50-8a2c-800823251c69" providerId="ADAL" clId="{5F33CEB0-7F8E-4FA4-A1AB-A7960B50ADFB}" dt="2024-03-21T20:43:22.001" v="3897" actId="1038"/>
          <ac:cxnSpMkLst>
            <pc:docMk/>
            <pc:sldMk cId="848679511" sldId="276"/>
            <ac:cxnSpMk id="26" creationId="{CE7FA4F2-4540-E149-7BC6-6F1AAFF82CC5}"/>
          </ac:cxnSpMkLst>
        </pc:cxnChg>
      </pc:sldChg>
      <pc:sldChg chg="modSp new del mod">
        <pc:chgData name="Brown, Joshua" userId="d647e674-9a9a-4d50-8a2c-800823251c69" providerId="ADAL" clId="{5F33CEB0-7F8E-4FA4-A1AB-A7960B50ADFB}" dt="2024-04-01T19:08:48.066" v="7403" actId="47"/>
        <pc:sldMkLst>
          <pc:docMk/>
          <pc:sldMk cId="1669825768" sldId="277"/>
        </pc:sldMkLst>
        <pc:spChg chg="mod">
          <ac:chgData name="Brown, Joshua" userId="d647e674-9a9a-4d50-8a2c-800823251c69" providerId="ADAL" clId="{5F33CEB0-7F8E-4FA4-A1AB-A7960B50ADFB}" dt="2024-03-21T20:45:03.361" v="3943" actId="20577"/>
          <ac:spMkLst>
            <pc:docMk/>
            <pc:sldMk cId="1669825768" sldId="277"/>
            <ac:spMk id="2" creationId="{D1CCB3AB-5344-5F10-91E5-E20CC53E9EBC}"/>
          </ac:spMkLst>
        </pc:spChg>
      </pc:sldChg>
      <pc:sldChg chg="addSp delSp modSp add del mod ord modNotesTx">
        <pc:chgData name="Brown, Joshua" userId="d647e674-9a9a-4d50-8a2c-800823251c69" providerId="ADAL" clId="{5F33CEB0-7F8E-4FA4-A1AB-A7960B50ADFB}" dt="2024-04-03T14:10:51.328" v="10832" actId="47"/>
        <pc:sldMkLst>
          <pc:docMk/>
          <pc:sldMk cId="0" sldId="278"/>
        </pc:sldMkLst>
        <pc:spChg chg="add mod">
          <ac:chgData name="Brown, Joshua" userId="d647e674-9a9a-4d50-8a2c-800823251c69" providerId="ADAL" clId="{5F33CEB0-7F8E-4FA4-A1AB-A7960B50ADFB}" dt="2024-04-03T14:09:48.674" v="10821" actId="21"/>
          <ac:spMkLst>
            <pc:docMk/>
            <pc:sldMk cId="0" sldId="278"/>
            <ac:spMk id="3" creationId="{AA6932F4-C085-90AA-840E-5B966C1BA180}"/>
          </ac:spMkLst>
        </pc:spChg>
        <pc:spChg chg="del">
          <ac:chgData name="Brown, Joshua" userId="d647e674-9a9a-4d50-8a2c-800823251c69" providerId="ADAL" clId="{5F33CEB0-7F8E-4FA4-A1AB-A7960B50ADFB}" dt="2024-03-21T20:47:04.795" v="3948" actId="478"/>
          <ac:spMkLst>
            <pc:docMk/>
            <pc:sldMk cId="0" sldId="278"/>
            <ac:spMk id="190" creationId="{00000000-0000-0000-0000-000000000000}"/>
          </ac:spMkLst>
        </pc:spChg>
        <pc:picChg chg="add del mod">
          <ac:chgData name="Brown, Joshua" userId="d647e674-9a9a-4d50-8a2c-800823251c69" providerId="ADAL" clId="{5F33CEB0-7F8E-4FA4-A1AB-A7960B50ADFB}" dt="2024-04-01T19:50:19.222" v="8247" actId="478"/>
          <ac:picMkLst>
            <pc:docMk/>
            <pc:sldMk cId="0" sldId="278"/>
            <ac:picMk id="4" creationId="{FA82A4C6-F7DC-A259-F97D-7363AE07343F}"/>
          </ac:picMkLst>
        </pc:picChg>
        <pc:picChg chg="add del mod">
          <ac:chgData name="Brown, Joshua" userId="d647e674-9a9a-4d50-8a2c-800823251c69" providerId="ADAL" clId="{5F33CEB0-7F8E-4FA4-A1AB-A7960B50ADFB}" dt="2024-04-01T18:20:35.516" v="6739" actId="478"/>
          <ac:picMkLst>
            <pc:docMk/>
            <pc:sldMk cId="0" sldId="278"/>
            <ac:picMk id="5" creationId="{8E96F8CF-6117-5AEF-0858-3D1F25469F1B}"/>
          </ac:picMkLst>
        </pc:picChg>
        <pc:picChg chg="add mod">
          <ac:chgData name="Brown, Joshua" userId="d647e674-9a9a-4d50-8a2c-800823251c69" providerId="ADAL" clId="{5F33CEB0-7F8E-4FA4-A1AB-A7960B50ADFB}" dt="2024-04-01T19:50:51.647" v="8256" actId="1076"/>
          <ac:picMkLst>
            <pc:docMk/>
            <pc:sldMk cId="0" sldId="278"/>
            <ac:picMk id="7" creationId="{1AB3B763-5976-6B78-F7AE-54B6809B3861}"/>
          </ac:picMkLst>
        </pc:picChg>
        <pc:picChg chg="add del mod modCrop">
          <ac:chgData name="Brown, Joshua" userId="d647e674-9a9a-4d50-8a2c-800823251c69" providerId="ADAL" clId="{5F33CEB0-7F8E-4FA4-A1AB-A7960B50ADFB}" dt="2024-04-01T19:51:02.306" v="8258" actId="21"/>
          <ac:picMkLst>
            <pc:docMk/>
            <pc:sldMk cId="0" sldId="278"/>
            <ac:picMk id="9" creationId="{D598AE72-A4D2-4315-017C-56CF6CF0A15E}"/>
          </ac:picMkLst>
        </pc:picChg>
        <pc:picChg chg="add mod">
          <ac:chgData name="Brown, Joshua" userId="d647e674-9a9a-4d50-8a2c-800823251c69" providerId="ADAL" clId="{5F33CEB0-7F8E-4FA4-A1AB-A7960B50ADFB}" dt="2024-04-01T19:50:45.458" v="8254" actId="1076"/>
          <ac:picMkLst>
            <pc:docMk/>
            <pc:sldMk cId="0" sldId="278"/>
            <ac:picMk id="11" creationId="{CEB15987-B9AA-E04C-6E43-226072F6A55C}"/>
          </ac:picMkLst>
        </pc:picChg>
        <pc:picChg chg="add mod">
          <ac:chgData name="Brown, Joshua" userId="d647e674-9a9a-4d50-8a2c-800823251c69" providerId="ADAL" clId="{5F33CEB0-7F8E-4FA4-A1AB-A7960B50ADFB}" dt="2024-04-01T20:50:37.718" v="9812" actId="1076"/>
          <ac:picMkLst>
            <pc:docMk/>
            <pc:sldMk cId="0" sldId="278"/>
            <ac:picMk id="12" creationId="{4F92D588-06EC-D46E-3B89-2DCB755D60DA}"/>
          </ac:picMkLst>
        </pc:picChg>
        <pc:picChg chg="del">
          <ac:chgData name="Brown, Joshua" userId="d647e674-9a9a-4d50-8a2c-800823251c69" providerId="ADAL" clId="{5F33CEB0-7F8E-4FA4-A1AB-A7960B50ADFB}" dt="2024-03-21T20:47:03.526" v="3947" actId="478"/>
          <ac:picMkLst>
            <pc:docMk/>
            <pc:sldMk cId="0" sldId="278"/>
            <ac:picMk id="191" creationId="{00000000-0000-0000-0000-000000000000}"/>
          </ac:picMkLst>
        </pc:picChg>
      </pc:sldChg>
      <pc:sldChg chg="addSp delSp modSp new del mod modNotesTx">
        <pc:chgData name="Brown, Joshua" userId="d647e674-9a9a-4d50-8a2c-800823251c69" providerId="ADAL" clId="{5F33CEB0-7F8E-4FA4-A1AB-A7960B50ADFB}" dt="2024-04-09T11:04:45.918" v="10975" actId="20577"/>
        <pc:sldMkLst>
          <pc:docMk/>
          <pc:sldMk cId="1996285464" sldId="279"/>
        </pc:sldMkLst>
        <pc:spChg chg="mod">
          <ac:chgData name="Brown, Joshua" userId="d647e674-9a9a-4d50-8a2c-800823251c69" providerId="ADAL" clId="{5F33CEB0-7F8E-4FA4-A1AB-A7960B50ADFB}" dt="2024-04-01T15:59:04.911" v="5367" actId="20577"/>
          <ac:spMkLst>
            <pc:docMk/>
            <pc:sldMk cId="1996285464" sldId="279"/>
            <ac:spMk id="2" creationId="{745FC9A2-447B-0574-7AAA-C76E145BBC46}"/>
          </ac:spMkLst>
        </pc:spChg>
        <pc:spChg chg="del">
          <ac:chgData name="Brown, Joshua" userId="d647e674-9a9a-4d50-8a2c-800823251c69" providerId="ADAL" clId="{5F33CEB0-7F8E-4FA4-A1AB-A7960B50ADFB}" dt="2024-04-01T14:53:06.070" v="5187" actId="478"/>
          <ac:spMkLst>
            <pc:docMk/>
            <pc:sldMk cId="1996285464" sldId="279"/>
            <ac:spMk id="3" creationId="{AEA29EB8-BF5C-6E4F-A242-CA3C957B6377}"/>
          </ac:spMkLst>
        </pc:spChg>
        <pc:spChg chg="add mod">
          <ac:chgData name="Brown, Joshua" userId="d647e674-9a9a-4d50-8a2c-800823251c69" providerId="ADAL" clId="{5F33CEB0-7F8E-4FA4-A1AB-A7960B50ADFB}" dt="2024-04-09T11:04:45.918" v="10975" actId="20577"/>
          <ac:spMkLst>
            <pc:docMk/>
            <pc:sldMk cId="1996285464" sldId="279"/>
            <ac:spMk id="14" creationId="{F3278535-D520-2D9C-24F3-B4E5F60FE272}"/>
          </ac:spMkLst>
        </pc:spChg>
        <pc:spChg chg="add del mod">
          <ac:chgData name="Brown, Joshua" userId="d647e674-9a9a-4d50-8a2c-800823251c69" providerId="ADAL" clId="{5F33CEB0-7F8E-4FA4-A1AB-A7960B50ADFB}" dt="2024-04-01T18:05:34.585" v="6552" actId="478"/>
          <ac:spMkLst>
            <pc:docMk/>
            <pc:sldMk cId="1996285464" sldId="279"/>
            <ac:spMk id="15" creationId="{7200F7FF-B801-B346-1495-23F457F41C38}"/>
          </ac:spMkLst>
        </pc:spChg>
        <pc:picChg chg="add mod">
          <ac:chgData name="Brown, Joshua" userId="d647e674-9a9a-4d50-8a2c-800823251c69" providerId="ADAL" clId="{5F33CEB0-7F8E-4FA4-A1AB-A7960B50ADFB}" dt="2024-04-01T15:40:26.446" v="5258" actId="1076"/>
          <ac:picMkLst>
            <pc:docMk/>
            <pc:sldMk cId="1996285464" sldId="279"/>
            <ac:picMk id="5" creationId="{C87D6A23-DBF0-3B60-FF02-66D644E6CBDE}"/>
          </ac:picMkLst>
        </pc:picChg>
        <pc:picChg chg="add mod">
          <ac:chgData name="Brown, Joshua" userId="d647e674-9a9a-4d50-8a2c-800823251c69" providerId="ADAL" clId="{5F33CEB0-7F8E-4FA4-A1AB-A7960B50ADFB}" dt="2024-04-01T15:40:26.446" v="5258" actId="1076"/>
          <ac:picMkLst>
            <pc:docMk/>
            <pc:sldMk cId="1996285464" sldId="279"/>
            <ac:picMk id="7" creationId="{2878E41E-87FA-C279-E8FE-92A90EC12873}"/>
          </ac:picMkLst>
        </pc:picChg>
        <pc:picChg chg="add del mod">
          <ac:chgData name="Brown, Joshua" userId="d647e674-9a9a-4d50-8a2c-800823251c69" providerId="ADAL" clId="{5F33CEB0-7F8E-4FA4-A1AB-A7960B50ADFB}" dt="2024-04-01T14:56:35.383" v="5193" actId="478"/>
          <ac:picMkLst>
            <pc:docMk/>
            <pc:sldMk cId="1996285464" sldId="279"/>
            <ac:picMk id="9" creationId="{44168C68-B923-3DBA-49FB-71E206239FBF}"/>
          </ac:picMkLst>
        </pc:picChg>
        <pc:picChg chg="add del mod">
          <ac:chgData name="Brown, Joshua" userId="d647e674-9a9a-4d50-8a2c-800823251c69" providerId="ADAL" clId="{5F33CEB0-7F8E-4FA4-A1AB-A7960B50ADFB}" dt="2024-04-01T15:50:01.213" v="5260" actId="478"/>
          <ac:picMkLst>
            <pc:docMk/>
            <pc:sldMk cId="1996285464" sldId="279"/>
            <ac:picMk id="11" creationId="{8ABD9E5F-5684-5E1C-929C-14123F5F4CD1}"/>
          </ac:picMkLst>
        </pc:picChg>
        <pc:picChg chg="add mod">
          <ac:chgData name="Brown, Joshua" userId="d647e674-9a9a-4d50-8a2c-800823251c69" providerId="ADAL" clId="{5F33CEB0-7F8E-4FA4-A1AB-A7960B50ADFB}" dt="2024-04-01T15:58:25.770" v="5271" actId="1076"/>
          <ac:picMkLst>
            <pc:docMk/>
            <pc:sldMk cId="1996285464" sldId="279"/>
            <ac:picMk id="13" creationId="{29EFB87C-BA83-E216-36F3-A663E59EF22F}"/>
          </ac:picMkLst>
        </pc:picChg>
      </pc:sldChg>
      <pc:sldChg chg="modSp new del mod modNotesTx">
        <pc:chgData name="Brown, Joshua" userId="d647e674-9a9a-4d50-8a2c-800823251c69" providerId="ADAL" clId="{5F33CEB0-7F8E-4FA4-A1AB-A7960B50ADFB}" dt="2024-04-01T18:56:12.614" v="6895" actId="47"/>
        <pc:sldMkLst>
          <pc:docMk/>
          <pc:sldMk cId="3408951114" sldId="280"/>
        </pc:sldMkLst>
        <pc:spChg chg="mod">
          <ac:chgData name="Brown, Joshua" userId="d647e674-9a9a-4d50-8a2c-800823251c69" providerId="ADAL" clId="{5F33CEB0-7F8E-4FA4-A1AB-A7960B50ADFB}" dt="2024-04-01T18:32:06.060" v="6878" actId="20577"/>
          <ac:spMkLst>
            <pc:docMk/>
            <pc:sldMk cId="3408951114" sldId="280"/>
            <ac:spMk id="2" creationId="{FFAF2468-7803-A08A-A6EA-E13F3E33AF51}"/>
          </ac:spMkLst>
        </pc:spChg>
      </pc:sldChg>
      <pc:sldChg chg="modSp new del mod ord">
        <pc:chgData name="Brown, Joshua" userId="d647e674-9a9a-4d50-8a2c-800823251c69" providerId="ADAL" clId="{5F33CEB0-7F8E-4FA4-A1AB-A7960B50ADFB}" dt="2024-04-03T13:59:53.890" v="10576" actId="47"/>
        <pc:sldMkLst>
          <pc:docMk/>
          <pc:sldMk cId="3933186476" sldId="281"/>
        </pc:sldMkLst>
        <pc:spChg chg="mod">
          <ac:chgData name="Brown, Joshua" userId="d647e674-9a9a-4d50-8a2c-800823251c69" providerId="ADAL" clId="{5F33CEB0-7F8E-4FA4-A1AB-A7960B50ADFB}" dt="2024-04-03T13:59:01.795" v="10571" actId="21"/>
          <ac:spMkLst>
            <pc:docMk/>
            <pc:sldMk cId="3933186476" sldId="281"/>
            <ac:spMk id="2" creationId="{F1213E8E-EA9E-1D39-4223-AC7DB6C2420C}"/>
          </ac:spMkLst>
        </pc:spChg>
      </pc:sldChg>
      <pc:sldChg chg="addSp delSp modSp new del mod modNotesTx">
        <pc:chgData name="Brown, Joshua" userId="d647e674-9a9a-4d50-8a2c-800823251c69" providerId="ADAL" clId="{5F33CEB0-7F8E-4FA4-A1AB-A7960B50ADFB}" dt="2024-04-02T19:36:24.894" v="10382" actId="47"/>
        <pc:sldMkLst>
          <pc:docMk/>
          <pc:sldMk cId="3761551552" sldId="282"/>
        </pc:sldMkLst>
        <pc:spChg chg="del">
          <ac:chgData name="Brown, Joshua" userId="d647e674-9a9a-4d50-8a2c-800823251c69" providerId="ADAL" clId="{5F33CEB0-7F8E-4FA4-A1AB-A7960B50ADFB}" dt="2024-04-01T17:47:03.103" v="5931" actId="478"/>
          <ac:spMkLst>
            <pc:docMk/>
            <pc:sldMk cId="3761551552" sldId="282"/>
            <ac:spMk id="2" creationId="{6664EF36-24CA-3536-20D0-55464EDFE128}"/>
          </ac:spMkLst>
        </pc:spChg>
        <pc:spChg chg="del">
          <ac:chgData name="Brown, Joshua" userId="d647e674-9a9a-4d50-8a2c-800823251c69" providerId="ADAL" clId="{5F33CEB0-7F8E-4FA4-A1AB-A7960B50ADFB}" dt="2024-04-01T17:40:25.640" v="5368" actId="478"/>
          <ac:spMkLst>
            <pc:docMk/>
            <pc:sldMk cId="3761551552" sldId="282"/>
            <ac:spMk id="3" creationId="{C440A22F-8933-931F-1E79-2FAF59B8D486}"/>
          </ac:spMkLst>
        </pc:spChg>
        <pc:spChg chg="add del">
          <ac:chgData name="Brown, Joshua" userId="d647e674-9a9a-4d50-8a2c-800823251c69" providerId="ADAL" clId="{5F33CEB0-7F8E-4FA4-A1AB-A7960B50ADFB}" dt="2024-04-01T17:40:30.877" v="5370" actId="22"/>
          <ac:spMkLst>
            <pc:docMk/>
            <pc:sldMk cId="3761551552" sldId="282"/>
            <ac:spMk id="5" creationId="{DFC22C8F-D431-26A5-EAA2-94CDE65F3969}"/>
          </ac:spMkLst>
        </pc:spChg>
        <pc:spChg chg="add mod">
          <ac:chgData name="Brown, Joshua" userId="d647e674-9a9a-4d50-8a2c-800823251c69" providerId="ADAL" clId="{5F33CEB0-7F8E-4FA4-A1AB-A7960B50ADFB}" dt="2024-04-01T18:03:47.973" v="6541" actId="1076"/>
          <ac:spMkLst>
            <pc:docMk/>
            <pc:sldMk cId="3761551552" sldId="282"/>
            <ac:spMk id="6" creationId="{CCD01BA7-445A-F59F-0627-3BD409413446}"/>
          </ac:spMkLst>
        </pc:spChg>
        <pc:spChg chg="add mod">
          <ac:chgData name="Brown, Joshua" userId="d647e674-9a9a-4d50-8a2c-800823251c69" providerId="ADAL" clId="{5F33CEB0-7F8E-4FA4-A1AB-A7960B50ADFB}" dt="2024-04-01T18:05:46.560" v="6581" actId="20577"/>
          <ac:spMkLst>
            <pc:docMk/>
            <pc:sldMk cId="3761551552" sldId="282"/>
            <ac:spMk id="11" creationId="{AB700E10-F539-1951-08AE-FDFF20438ED8}"/>
          </ac:spMkLst>
        </pc:spChg>
        <pc:picChg chg="add del mod">
          <ac:chgData name="Brown, Joshua" userId="d647e674-9a9a-4d50-8a2c-800823251c69" providerId="ADAL" clId="{5F33CEB0-7F8E-4FA4-A1AB-A7960B50ADFB}" dt="2024-04-01T20:50:43.998" v="9813" actId="478"/>
          <ac:picMkLst>
            <pc:docMk/>
            <pc:sldMk cId="3761551552" sldId="282"/>
            <ac:picMk id="8" creationId="{A49DA795-62EC-C159-8537-0527083605BF}"/>
          </ac:picMkLst>
        </pc:picChg>
        <pc:picChg chg="add del mod">
          <ac:chgData name="Brown, Joshua" userId="d647e674-9a9a-4d50-8a2c-800823251c69" providerId="ADAL" clId="{5F33CEB0-7F8E-4FA4-A1AB-A7960B50ADFB}" dt="2024-04-01T20:50:29.053" v="9808" actId="21"/>
          <ac:picMkLst>
            <pc:docMk/>
            <pc:sldMk cId="3761551552" sldId="282"/>
            <ac:picMk id="10" creationId="{4F92D588-06EC-D46E-3B89-2DCB755D60DA}"/>
          </ac:picMkLst>
        </pc:picChg>
        <pc:picChg chg="add mod">
          <ac:chgData name="Brown, Joshua" userId="d647e674-9a9a-4d50-8a2c-800823251c69" providerId="ADAL" clId="{5F33CEB0-7F8E-4FA4-A1AB-A7960B50ADFB}" dt="2024-04-01T20:53:49.537" v="10140" actId="1076"/>
          <ac:picMkLst>
            <pc:docMk/>
            <pc:sldMk cId="3761551552" sldId="282"/>
            <ac:picMk id="13" creationId="{44AA965B-37A7-9D8E-BA63-21C5E92E6061}"/>
          </ac:picMkLst>
        </pc:picChg>
        <pc:picChg chg="add mod">
          <ac:chgData name="Brown, Joshua" userId="d647e674-9a9a-4d50-8a2c-800823251c69" providerId="ADAL" clId="{5F33CEB0-7F8E-4FA4-A1AB-A7960B50ADFB}" dt="2024-04-01T20:55:26.049" v="10163" actId="1076"/>
          <ac:picMkLst>
            <pc:docMk/>
            <pc:sldMk cId="3761551552" sldId="282"/>
            <ac:picMk id="15" creationId="{83820836-C96C-4D67-F828-5EDE33288BE4}"/>
          </ac:picMkLst>
        </pc:picChg>
      </pc:sldChg>
      <pc:sldChg chg="addSp delSp modSp add del mod ord">
        <pc:chgData name="Brown, Joshua" userId="d647e674-9a9a-4d50-8a2c-800823251c69" providerId="ADAL" clId="{5F33CEB0-7F8E-4FA4-A1AB-A7960B50ADFB}" dt="2024-04-13T11:11:57.864" v="11035"/>
        <pc:sldMkLst>
          <pc:docMk/>
          <pc:sldMk cId="0" sldId="283"/>
        </pc:sldMkLst>
        <pc:spChg chg="add mod">
          <ac:chgData name="Brown, Joshua" userId="d647e674-9a9a-4d50-8a2c-800823251c69" providerId="ADAL" clId="{5F33CEB0-7F8E-4FA4-A1AB-A7960B50ADFB}" dt="2024-04-03T14:12:36.510" v="10859"/>
          <ac:spMkLst>
            <pc:docMk/>
            <pc:sldMk cId="0" sldId="283"/>
            <ac:spMk id="2" creationId="{A81F0F06-CC50-1C3D-FBE1-32A46EA7C19D}"/>
          </ac:spMkLst>
        </pc:spChg>
        <pc:spChg chg="del mod">
          <ac:chgData name="Brown, Joshua" userId="d647e674-9a9a-4d50-8a2c-800823251c69" providerId="ADAL" clId="{5F33CEB0-7F8E-4FA4-A1AB-A7960B50ADFB}" dt="2024-04-03T14:12:39.337" v="10860" actId="478"/>
          <ac:spMkLst>
            <pc:docMk/>
            <pc:sldMk cId="0" sldId="283"/>
            <ac:spMk id="196" creationId="{00000000-0000-0000-0000-000000000000}"/>
          </ac:spMkLst>
        </pc:spChg>
        <pc:spChg chg="mod">
          <ac:chgData name="Brown, Joshua" userId="d647e674-9a9a-4d50-8a2c-800823251c69" providerId="ADAL" clId="{5F33CEB0-7F8E-4FA4-A1AB-A7960B50ADFB}" dt="2024-04-03T14:12:58.149" v="10887" actId="164"/>
          <ac:spMkLst>
            <pc:docMk/>
            <pc:sldMk cId="0" sldId="283"/>
            <ac:spMk id="199" creationId="{00000000-0000-0000-0000-000000000000}"/>
          </ac:spMkLst>
        </pc:spChg>
        <pc:spChg chg="mod">
          <ac:chgData name="Brown, Joshua" userId="d647e674-9a9a-4d50-8a2c-800823251c69" providerId="ADAL" clId="{5F33CEB0-7F8E-4FA4-A1AB-A7960B50ADFB}" dt="2024-04-03T14:12:58.149" v="10887" actId="164"/>
          <ac:spMkLst>
            <pc:docMk/>
            <pc:sldMk cId="0" sldId="283"/>
            <ac:spMk id="200" creationId="{00000000-0000-0000-0000-000000000000}"/>
          </ac:spMkLst>
        </pc:spChg>
        <pc:spChg chg="mod">
          <ac:chgData name="Brown, Joshua" userId="d647e674-9a9a-4d50-8a2c-800823251c69" providerId="ADAL" clId="{5F33CEB0-7F8E-4FA4-A1AB-A7960B50ADFB}" dt="2024-04-03T14:12:58.149" v="10887" actId="164"/>
          <ac:spMkLst>
            <pc:docMk/>
            <pc:sldMk cId="0" sldId="283"/>
            <ac:spMk id="201" creationId="{00000000-0000-0000-0000-000000000000}"/>
          </ac:spMkLst>
        </pc:spChg>
        <pc:grpChg chg="add mod">
          <ac:chgData name="Brown, Joshua" userId="d647e674-9a9a-4d50-8a2c-800823251c69" providerId="ADAL" clId="{5F33CEB0-7F8E-4FA4-A1AB-A7960B50ADFB}" dt="2024-04-03T14:13:25.841" v="10922" actId="1035"/>
          <ac:grpSpMkLst>
            <pc:docMk/>
            <pc:sldMk cId="0" sldId="283"/>
            <ac:grpSpMk id="3" creationId="{A00A95D9-A13C-4835-3A69-213FE2E7AC4A}"/>
          </ac:grpSpMkLst>
        </pc:grpChg>
        <pc:picChg chg="mod">
          <ac:chgData name="Brown, Joshua" userId="d647e674-9a9a-4d50-8a2c-800823251c69" providerId="ADAL" clId="{5F33CEB0-7F8E-4FA4-A1AB-A7960B50ADFB}" dt="2024-04-03T14:12:58.149" v="10887" actId="164"/>
          <ac:picMkLst>
            <pc:docMk/>
            <pc:sldMk cId="0" sldId="283"/>
            <ac:picMk id="197" creationId="{00000000-0000-0000-0000-000000000000}"/>
          </ac:picMkLst>
        </pc:picChg>
        <pc:picChg chg="mod">
          <ac:chgData name="Brown, Joshua" userId="d647e674-9a9a-4d50-8a2c-800823251c69" providerId="ADAL" clId="{5F33CEB0-7F8E-4FA4-A1AB-A7960B50ADFB}" dt="2024-04-03T14:12:58.149" v="10887" actId="164"/>
          <ac:picMkLst>
            <pc:docMk/>
            <pc:sldMk cId="0" sldId="283"/>
            <ac:picMk id="198" creationId="{00000000-0000-0000-0000-000000000000}"/>
          </ac:picMkLst>
        </pc:picChg>
        <pc:picChg chg="mod">
          <ac:chgData name="Brown, Joshua" userId="d647e674-9a9a-4d50-8a2c-800823251c69" providerId="ADAL" clId="{5F33CEB0-7F8E-4FA4-A1AB-A7960B50ADFB}" dt="2024-04-03T14:12:58.149" v="10887" actId="164"/>
          <ac:picMkLst>
            <pc:docMk/>
            <pc:sldMk cId="0" sldId="283"/>
            <ac:picMk id="202" creationId="{00000000-0000-0000-0000-000000000000}"/>
          </ac:picMkLst>
        </pc:picChg>
      </pc:sldChg>
      <pc:sldChg chg="delSp add del mod">
        <pc:chgData name="Brown, Joshua" userId="d647e674-9a9a-4d50-8a2c-800823251c69" providerId="ADAL" clId="{5F33CEB0-7F8E-4FA4-A1AB-A7960B50ADFB}" dt="2024-04-03T14:09:21.353" v="10819" actId="47"/>
        <pc:sldMkLst>
          <pc:docMk/>
          <pc:sldMk cId="3410324931" sldId="295"/>
        </pc:sldMkLst>
        <pc:spChg chg="del">
          <ac:chgData name="Brown, Joshua" userId="d647e674-9a9a-4d50-8a2c-800823251c69" providerId="ADAL" clId="{5F33CEB0-7F8E-4FA4-A1AB-A7960B50ADFB}" dt="2024-04-03T14:08:44.366" v="10813" actId="21"/>
          <ac:spMkLst>
            <pc:docMk/>
            <pc:sldMk cId="3410324931" sldId="295"/>
            <ac:spMk id="12" creationId="{4EF95ED1-3C4B-5B6E-62C6-5391AB224312}"/>
          </ac:spMkLst>
        </pc:spChg>
        <pc:spChg chg="del">
          <ac:chgData name="Brown, Joshua" userId="d647e674-9a9a-4d50-8a2c-800823251c69" providerId="ADAL" clId="{5F33CEB0-7F8E-4FA4-A1AB-A7960B50ADFB}" dt="2024-04-03T14:08:44.366" v="10813" actId="21"/>
          <ac:spMkLst>
            <pc:docMk/>
            <pc:sldMk cId="3410324931" sldId="295"/>
            <ac:spMk id="15" creationId="{393D19E7-8D38-04D5-C5C3-7AD7089E92F3}"/>
          </ac:spMkLst>
        </pc:spChg>
        <pc:spChg chg="del">
          <ac:chgData name="Brown, Joshua" userId="d647e674-9a9a-4d50-8a2c-800823251c69" providerId="ADAL" clId="{5F33CEB0-7F8E-4FA4-A1AB-A7960B50ADFB}" dt="2024-04-03T14:08:44.366" v="10813" actId="21"/>
          <ac:spMkLst>
            <pc:docMk/>
            <pc:sldMk cId="3410324931" sldId="295"/>
            <ac:spMk id="18" creationId="{1110C136-49CD-F268-DD78-9EBA5C0408F1}"/>
          </ac:spMkLst>
        </pc:spChg>
        <pc:spChg chg="del">
          <ac:chgData name="Brown, Joshua" userId="d647e674-9a9a-4d50-8a2c-800823251c69" providerId="ADAL" clId="{5F33CEB0-7F8E-4FA4-A1AB-A7960B50ADFB}" dt="2024-04-03T14:08:44.366" v="10813" actId="21"/>
          <ac:spMkLst>
            <pc:docMk/>
            <pc:sldMk cId="3410324931" sldId="295"/>
            <ac:spMk id="21" creationId="{66B249DA-767E-8418-4689-0E981E9E4C86}"/>
          </ac:spMkLst>
        </pc:spChg>
        <pc:picChg chg="del">
          <ac:chgData name="Brown, Joshua" userId="d647e674-9a9a-4d50-8a2c-800823251c69" providerId="ADAL" clId="{5F33CEB0-7F8E-4FA4-A1AB-A7960B50ADFB}" dt="2024-04-03T14:08:44.366" v="10813" actId="21"/>
          <ac:picMkLst>
            <pc:docMk/>
            <pc:sldMk cId="3410324931" sldId="295"/>
            <ac:picMk id="7" creationId="{95C140F0-C059-2649-7491-2339564172C8}"/>
          </ac:picMkLst>
        </pc:picChg>
        <pc:cxnChg chg="del">
          <ac:chgData name="Brown, Joshua" userId="d647e674-9a9a-4d50-8a2c-800823251c69" providerId="ADAL" clId="{5F33CEB0-7F8E-4FA4-A1AB-A7960B50ADFB}" dt="2024-04-03T14:08:44.366" v="10813" actId="21"/>
          <ac:cxnSpMkLst>
            <pc:docMk/>
            <pc:sldMk cId="3410324931" sldId="295"/>
            <ac:cxnSpMk id="9" creationId="{30AA5961-0EC0-5F93-3387-0B5DB58DB838}"/>
          </ac:cxnSpMkLst>
        </pc:cxnChg>
        <pc:cxnChg chg="del">
          <ac:chgData name="Brown, Joshua" userId="d647e674-9a9a-4d50-8a2c-800823251c69" providerId="ADAL" clId="{5F33CEB0-7F8E-4FA4-A1AB-A7960B50ADFB}" dt="2024-04-03T14:08:44.366" v="10813" actId="21"/>
          <ac:cxnSpMkLst>
            <pc:docMk/>
            <pc:sldMk cId="3410324931" sldId="295"/>
            <ac:cxnSpMk id="13" creationId="{C86C2162-C60E-A21B-0A64-C1B284AD1552}"/>
          </ac:cxnSpMkLst>
        </pc:cxnChg>
        <pc:cxnChg chg="del">
          <ac:chgData name="Brown, Joshua" userId="d647e674-9a9a-4d50-8a2c-800823251c69" providerId="ADAL" clId="{5F33CEB0-7F8E-4FA4-A1AB-A7960B50ADFB}" dt="2024-04-03T14:08:44.366" v="10813" actId="21"/>
          <ac:cxnSpMkLst>
            <pc:docMk/>
            <pc:sldMk cId="3410324931" sldId="295"/>
            <ac:cxnSpMk id="16" creationId="{DD2BE061-E237-F0DD-57DD-213996D9D98D}"/>
          </ac:cxnSpMkLst>
        </pc:cxnChg>
        <pc:cxnChg chg="del">
          <ac:chgData name="Brown, Joshua" userId="d647e674-9a9a-4d50-8a2c-800823251c69" providerId="ADAL" clId="{5F33CEB0-7F8E-4FA4-A1AB-A7960B50ADFB}" dt="2024-04-03T14:08:44.366" v="10813" actId="21"/>
          <ac:cxnSpMkLst>
            <pc:docMk/>
            <pc:sldMk cId="3410324931" sldId="295"/>
            <ac:cxnSpMk id="19" creationId="{ADC3AB65-50D1-D4E9-A9FE-F1FBC6FDB329}"/>
          </ac:cxnSpMkLst>
        </pc:cxnChg>
      </pc:sldChg>
      <pc:sldChg chg="addSp delSp modSp add del mod ord">
        <pc:chgData name="Brown, Joshua" userId="d647e674-9a9a-4d50-8a2c-800823251c69" providerId="ADAL" clId="{5F33CEB0-7F8E-4FA4-A1AB-A7960B50ADFB}" dt="2024-04-13T11:11:57.864" v="11035"/>
        <pc:sldMkLst>
          <pc:docMk/>
          <pc:sldMk cId="0" sldId="296"/>
        </pc:sldMkLst>
        <pc:spChg chg="add mod">
          <ac:chgData name="Brown, Joshua" userId="d647e674-9a9a-4d50-8a2c-800823251c69" providerId="ADAL" clId="{5F33CEB0-7F8E-4FA4-A1AB-A7960B50ADFB}" dt="2024-04-03T14:16:36.515" v="10952" actId="1076"/>
          <ac:spMkLst>
            <pc:docMk/>
            <pc:sldMk cId="0" sldId="296"/>
            <ac:spMk id="4" creationId="{9649962D-7F28-5E43-0B06-56091CA0FBBB}"/>
          </ac:spMkLst>
        </pc:spChg>
        <pc:spChg chg="add del mod">
          <ac:chgData name="Brown, Joshua" userId="d647e674-9a9a-4d50-8a2c-800823251c69" providerId="ADAL" clId="{5F33CEB0-7F8E-4FA4-A1AB-A7960B50ADFB}" dt="2024-04-09T11:45:01.605" v="11024" actId="478"/>
          <ac:spMkLst>
            <pc:docMk/>
            <pc:sldMk cId="0" sldId="296"/>
            <ac:spMk id="5" creationId="{826382A7-0968-5FA9-2BA5-B5F527757CBD}"/>
          </ac:spMkLst>
        </pc:spChg>
        <pc:spChg chg="add del mod">
          <ac:chgData name="Brown, Joshua" userId="d647e674-9a9a-4d50-8a2c-800823251c69" providerId="ADAL" clId="{5F33CEB0-7F8E-4FA4-A1AB-A7960B50ADFB}" dt="2024-04-09T11:43:57.658" v="11015" actId="478"/>
          <ac:spMkLst>
            <pc:docMk/>
            <pc:sldMk cId="0" sldId="296"/>
            <ac:spMk id="7" creationId="{6F586AC4-CC0D-662A-4968-24993D3C3B4E}"/>
          </ac:spMkLst>
        </pc:spChg>
        <pc:spChg chg="add mod">
          <ac:chgData name="Brown, Joshua" userId="d647e674-9a9a-4d50-8a2c-800823251c69" providerId="ADAL" clId="{5F33CEB0-7F8E-4FA4-A1AB-A7960B50ADFB}" dt="2024-04-09T11:45:22.768" v="11031" actId="1076"/>
          <ac:spMkLst>
            <pc:docMk/>
            <pc:sldMk cId="0" sldId="296"/>
            <ac:spMk id="8" creationId="{552C6A98-DF28-BCE0-2A85-72A89BA113A1}"/>
          </ac:spMkLst>
        </pc:spChg>
        <pc:spChg chg="del mod">
          <ac:chgData name="Brown, Joshua" userId="d647e674-9a9a-4d50-8a2c-800823251c69" providerId="ADAL" clId="{5F33CEB0-7F8E-4FA4-A1AB-A7960B50ADFB}" dt="2024-04-03T14:14:08.452" v="10929" actId="478"/>
          <ac:spMkLst>
            <pc:docMk/>
            <pc:sldMk cId="0" sldId="296"/>
            <ac:spMk id="381" creationId="{00000000-0000-0000-0000-000000000000}"/>
          </ac:spMkLst>
        </pc:spChg>
        <pc:spChg chg="del mod">
          <ac:chgData name="Brown, Joshua" userId="d647e674-9a9a-4d50-8a2c-800823251c69" providerId="ADAL" clId="{5F33CEB0-7F8E-4FA4-A1AB-A7960B50ADFB}" dt="2024-04-09T11:43:54.706" v="11014" actId="478"/>
          <ac:spMkLst>
            <pc:docMk/>
            <pc:sldMk cId="0" sldId="296"/>
            <ac:spMk id="382" creationId="{00000000-0000-0000-0000-000000000000}"/>
          </ac:spMkLst>
        </pc:spChg>
        <pc:picChg chg="mod ord modCrop">
          <ac:chgData name="Brown, Joshua" userId="d647e674-9a9a-4d50-8a2c-800823251c69" providerId="ADAL" clId="{5F33CEB0-7F8E-4FA4-A1AB-A7960B50ADFB}" dt="2024-04-03T14:16:31.924" v="10950" actId="1076"/>
          <ac:picMkLst>
            <pc:docMk/>
            <pc:sldMk cId="0" sldId="296"/>
            <ac:picMk id="3" creationId="{F55E49CA-544D-6127-636E-56E8361CF3A1}"/>
          </ac:picMkLst>
        </pc:picChg>
      </pc:sldChg>
      <pc:sldChg chg="addSp delSp modSp add del mod">
        <pc:chgData name="Brown, Joshua" userId="d647e674-9a9a-4d50-8a2c-800823251c69" providerId="ADAL" clId="{5F33CEB0-7F8E-4FA4-A1AB-A7960B50ADFB}" dt="2024-04-03T14:18:15.438" v="10973" actId="47"/>
        <pc:sldMkLst>
          <pc:docMk/>
          <pc:sldMk cId="0" sldId="297"/>
        </pc:sldMkLst>
        <pc:spChg chg="add mod">
          <ac:chgData name="Brown, Joshua" userId="d647e674-9a9a-4d50-8a2c-800823251c69" providerId="ADAL" clId="{5F33CEB0-7F8E-4FA4-A1AB-A7960B50ADFB}" dt="2024-04-03T14:17:53.643" v="10967" actId="21"/>
          <ac:spMkLst>
            <pc:docMk/>
            <pc:sldMk cId="0" sldId="297"/>
            <ac:spMk id="4" creationId="{AB61F54D-1BEC-2D4A-C44B-4F0EE43E3433}"/>
          </ac:spMkLst>
        </pc:spChg>
        <pc:spChg chg="mod">
          <ac:chgData name="Brown, Joshua" userId="d647e674-9a9a-4d50-8a2c-800823251c69" providerId="ADAL" clId="{5F33CEB0-7F8E-4FA4-A1AB-A7960B50ADFB}" dt="2024-04-03T14:17:46.111" v="10965" actId="21"/>
          <ac:spMkLst>
            <pc:docMk/>
            <pc:sldMk cId="0" sldId="297"/>
            <ac:spMk id="262" creationId="{00000000-0000-0000-0000-000000000000}"/>
          </ac:spMkLst>
        </pc:spChg>
        <pc:spChg chg="del">
          <ac:chgData name="Brown, Joshua" userId="d647e674-9a9a-4d50-8a2c-800823251c69" providerId="ADAL" clId="{5F33CEB0-7F8E-4FA4-A1AB-A7960B50ADFB}" dt="2024-04-03T14:17:53.643" v="10967" actId="21"/>
          <ac:spMkLst>
            <pc:docMk/>
            <pc:sldMk cId="0" sldId="297"/>
            <ac:spMk id="263" creationId="{00000000-0000-0000-0000-000000000000}"/>
          </ac:spMkLst>
        </pc:spChg>
      </pc:sldChg>
      <pc:sldChg chg="addSp delSp modSp new del mod">
        <pc:chgData name="Brown, Joshua" userId="d647e674-9a9a-4d50-8a2c-800823251c69" providerId="ADAL" clId="{5F33CEB0-7F8E-4FA4-A1AB-A7960B50ADFB}" dt="2024-04-02T19:36:24.894" v="10382" actId="47"/>
        <pc:sldMkLst>
          <pc:docMk/>
          <pc:sldMk cId="565481941" sldId="298"/>
        </pc:sldMkLst>
        <pc:spChg chg="mod">
          <ac:chgData name="Brown, Joshua" userId="d647e674-9a9a-4d50-8a2c-800823251c69" providerId="ADAL" clId="{5F33CEB0-7F8E-4FA4-A1AB-A7960B50ADFB}" dt="2024-04-01T19:04:34.315" v="7344" actId="1076"/>
          <ac:spMkLst>
            <pc:docMk/>
            <pc:sldMk cId="565481941" sldId="298"/>
            <ac:spMk id="2" creationId="{43D7E387-0EFC-E671-994F-11F60AEE6A0F}"/>
          </ac:spMkLst>
        </pc:spChg>
        <pc:spChg chg="del">
          <ac:chgData name="Brown, Joshua" userId="d647e674-9a9a-4d50-8a2c-800823251c69" providerId="ADAL" clId="{5F33CEB0-7F8E-4FA4-A1AB-A7960B50ADFB}" dt="2024-04-01T19:02:54.140" v="7320" actId="478"/>
          <ac:spMkLst>
            <pc:docMk/>
            <pc:sldMk cId="565481941" sldId="298"/>
            <ac:spMk id="3" creationId="{99944ACC-42F2-E6EB-CFBD-6AE23FA825EC}"/>
          </ac:spMkLst>
        </pc:spChg>
        <pc:spChg chg="add mod">
          <ac:chgData name="Brown, Joshua" userId="d647e674-9a9a-4d50-8a2c-800823251c69" providerId="ADAL" clId="{5F33CEB0-7F8E-4FA4-A1AB-A7960B50ADFB}" dt="2024-04-01T19:04:28.539" v="7343" actId="1076"/>
          <ac:spMkLst>
            <pc:docMk/>
            <pc:sldMk cId="565481941" sldId="298"/>
            <ac:spMk id="8" creationId="{85EB32E1-E45D-22D3-1938-0F2BA2342EE2}"/>
          </ac:spMkLst>
        </pc:spChg>
        <pc:picChg chg="add del mod">
          <ac:chgData name="Brown, Joshua" userId="d647e674-9a9a-4d50-8a2c-800823251c69" providerId="ADAL" clId="{5F33CEB0-7F8E-4FA4-A1AB-A7960B50ADFB}" dt="2024-04-01T19:03:25.197" v="7324" actId="478"/>
          <ac:picMkLst>
            <pc:docMk/>
            <pc:sldMk cId="565481941" sldId="298"/>
            <ac:picMk id="5" creationId="{DBC15700-6AA3-3A04-13DB-BE26100F7EFB}"/>
          </ac:picMkLst>
        </pc:picChg>
        <pc:picChg chg="add mod">
          <ac:chgData name="Brown, Joshua" userId="d647e674-9a9a-4d50-8a2c-800823251c69" providerId="ADAL" clId="{5F33CEB0-7F8E-4FA4-A1AB-A7960B50ADFB}" dt="2024-04-01T19:04:00.198" v="7326" actId="14100"/>
          <ac:picMkLst>
            <pc:docMk/>
            <pc:sldMk cId="565481941" sldId="298"/>
            <ac:picMk id="7" creationId="{6D58BD23-78F8-E7EF-F60B-8FD4C1BC14E2}"/>
          </ac:picMkLst>
        </pc:picChg>
      </pc:sldChg>
      <pc:sldChg chg="modSp new del mod">
        <pc:chgData name="Brown, Joshua" userId="d647e674-9a9a-4d50-8a2c-800823251c69" providerId="ADAL" clId="{5F33CEB0-7F8E-4FA4-A1AB-A7960B50ADFB}" dt="2024-04-01T19:00:41.551" v="7216" actId="47"/>
        <pc:sldMkLst>
          <pc:docMk/>
          <pc:sldMk cId="3560949717" sldId="298"/>
        </pc:sldMkLst>
        <pc:spChg chg="mod">
          <ac:chgData name="Brown, Joshua" userId="d647e674-9a9a-4d50-8a2c-800823251c69" providerId="ADAL" clId="{5F33CEB0-7F8E-4FA4-A1AB-A7960B50ADFB}" dt="2024-04-01T19:00:20.192" v="7201" actId="20577"/>
          <ac:spMkLst>
            <pc:docMk/>
            <pc:sldMk cId="3560949717" sldId="298"/>
            <ac:spMk id="2" creationId="{75B4F4FE-9450-35A0-9D3A-C1C7682855BF}"/>
          </ac:spMkLst>
        </pc:spChg>
      </pc:sldChg>
      <pc:sldChg chg="modSp new del mod">
        <pc:chgData name="Brown, Joshua" userId="d647e674-9a9a-4d50-8a2c-800823251c69" providerId="ADAL" clId="{5F33CEB0-7F8E-4FA4-A1AB-A7960B50ADFB}" dt="2024-04-01T19:51:34.796" v="8309" actId="47"/>
        <pc:sldMkLst>
          <pc:docMk/>
          <pc:sldMk cId="2632280748" sldId="299"/>
        </pc:sldMkLst>
        <pc:spChg chg="mod">
          <ac:chgData name="Brown, Joshua" userId="d647e674-9a9a-4d50-8a2c-800823251c69" providerId="ADAL" clId="{5F33CEB0-7F8E-4FA4-A1AB-A7960B50ADFB}" dt="2024-04-01T19:05:01.752" v="7365" actId="20577"/>
          <ac:spMkLst>
            <pc:docMk/>
            <pc:sldMk cId="2632280748" sldId="299"/>
            <ac:spMk id="2" creationId="{D3C13198-87C0-7836-0111-A473EF229F94}"/>
          </ac:spMkLst>
        </pc:spChg>
      </pc:sldChg>
      <pc:sldChg chg="addSp delSp modSp new del mod modNotesTx">
        <pc:chgData name="Brown, Joshua" userId="d647e674-9a9a-4d50-8a2c-800823251c69" providerId="ADAL" clId="{5F33CEB0-7F8E-4FA4-A1AB-A7960B50ADFB}" dt="2024-04-02T19:36:24.894" v="10382" actId="47"/>
        <pc:sldMkLst>
          <pc:docMk/>
          <pc:sldMk cId="1810040896" sldId="300"/>
        </pc:sldMkLst>
        <pc:spChg chg="mod">
          <ac:chgData name="Brown, Joshua" userId="d647e674-9a9a-4d50-8a2c-800823251c69" providerId="ADAL" clId="{5F33CEB0-7F8E-4FA4-A1AB-A7960B50ADFB}" dt="2024-04-01T19:06:44.683" v="7393"/>
          <ac:spMkLst>
            <pc:docMk/>
            <pc:sldMk cId="1810040896" sldId="300"/>
            <ac:spMk id="2" creationId="{0A215153-C561-48FB-C9FB-BFEF804EE005}"/>
          </ac:spMkLst>
        </pc:spChg>
        <pc:spChg chg="del">
          <ac:chgData name="Brown, Joshua" userId="d647e674-9a9a-4d50-8a2c-800823251c69" providerId="ADAL" clId="{5F33CEB0-7F8E-4FA4-A1AB-A7960B50ADFB}" dt="2024-04-01T19:06:48.171" v="7394" actId="478"/>
          <ac:spMkLst>
            <pc:docMk/>
            <pc:sldMk cId="1810040896" sldId="300"/>
            <ac:spMk id="3" creationId="{A5A8900D-B826-B707-35BF-B07559D0BC90}"/>
          </ac:spMkLst>
        </pc:spChg>
        <pc:spChg chg="add del mod">
          <ac:chgData name="Brown, Joshua" userId="d647e674-9a9a-4d50-8a2c-800823251c69" providerId="ADAL" clId="{5F33CEB0-7F8E-4FA4-A1AB-A7960B50ADFB}" dt="2024-04-01T19:29:25.441" v="7755" actId="478"/>
          <ac:spMkLst>
            <pc:docMk/>
            <pc:sldMk cId="1810040896" sldId="300"/>
            <ac:spMk id="9" creationId="{5AB146D0-CD3A-DC08-D3BD-BA60D1C0C8CF}"/>
          </ac:spMkLst>
        </pc:spChg>
        <pc:spChg chg="add mod">
          <ac:chgData name="Brown, Joshua" userId="d647e674-9a9a-4d50-8a2c-800823251c69" providerId="ADAL" clId="{5F33CEB0-7F8E-4FA4-A1AB-A7960B50ADFB}" dt="2024-04-01T19:33:20.711" v="7807" actId="2085"/>
          <ac:spMkLst>
            <pc:docMk/>
            <pc:sldMk cId="1810040896" sldId="300"/>
            <ac:spMk id="20" creationId="{607115B1-D4E9-D26A-CB4C-A98462A75088}"/>
          </ac:spMkLst>
        </pc:spChg>
        <pc:spChg chg="add mod ord topLvl">
          <ac:chgData name="Brown, Joshua" userId="d647e674-9a9a-4d50-8a2c-800823251c69" providerId="ADAL" clId="{5F33CEB0-7F8E-4FA4-A1AB-A7960B50ADFB}" dt="2024-04-01T19:44:13.432" v="8053" actId="164"/>
          <ac:spMkLst>
            <pc:docMk/>
            <pc:sldMk cId="1810040896" sldId="300"/>
            <ac:spMk id="22" creationId="{714B33C1-8FD0-8D13-1529-53A5864EC77A}"/>
          </ac:spMkLst>
        </pc:spChg>
        <pc:spChg chg="add mod ord topLvl">
          <ac:chgData name="Brown, Joshua" userId="d647e674-9a9a-4d50-8a2c-800823251c69" providerId="ADAL" clId="{5F33CEB0-7F8E-4FA4-A1AB-A7960B50ADFB}" dt="2024-04-01T19:44:13.432" v="8053" actId="164"/>
          <ac:spMkLst>
            <pc:docMk/>
            <pc:sldMk cId="1810040896" sldId="300"/>
            <ac:spMk id="25" creationId="{52C9FF44-17AA-2ED6-C195-561C50EF3E44}"/>
          </ac:spMkLst>
        </pc:spChg>
        <pc:spChg chg="add mod ord topLvl">
          <ac:chgData name="Brown, Joshua" userId="d647e674-9a9a-4d50-8a2c-800823251c69" providerId="ADAL" clId="{5F33CEB0-7F8E-4FA4-A1AB-A7960B50ADFB}" dt="2024-04-01T19:44:13.432" v="8053" actId="164"/>
          <ac:spMkLst>
            <pc:docMk/>
            <pc:sldMk cId="1810040896" sldId="300"/>
            <ac:spMk id="26" creationId="{EC319320-F173-13B1-5CCA-B9C890EAEC5D}"/>
          </ac:spMkLst>
        </pc:spChg>
        <pc:spChg chg="add mod ord topLvl">
          <ac:chgData name="Brown, Joshua" userId="d647e674-9a9a-4d50-8a2c-800823251c69" providerId="ADAL" clId="{5F33CEB0-7F8E-4FA4-A1AB-A7960B50ADFB}" dt="2024-04-01T19:44:13.432" v="8053" actId="164"/>
          <ac:spMkLst>
            <pc:docMk/>
            <pc:sldMk cId="1810040896" sldId="300"/>
            <ac:spMk id="28" creationId="{1C97415D-5F44-8467-DBA4-B2E20AEBD716}"/>
          </ac:spMkLst>
        </pc:spChg>
        <pc:spChg chg="add mod ord topLvl">
          <ac:chgData name="Brown, Joshua" userId="d647e674-9a9a-4d50-8a2c-800823251c69" providerId="ADAL" clId="{5F33CEB0-7F8E-4FA4-A1AB-A7960B50ADFB}" dt="2024-04-01T19:44:13.432" v="8053" actId="164"/>
          <ac:spMkLst>
            <pc:docMk/>
            <pc:sldMk cId="1810040896" sldId="300"/>
            <ac:spMk id="29" creationId="{E1C5555F-3D44-4C6A-207B-548FDB3B0FB0}"/>
          </ac:spMkLst>
        </pc:spChg>
        <pc:spChg chg="add mod ord topLvl">
          <ac:chgData name="Brown, Joshua" userId="d647e674-9a9a-4d50-8a2c-800823251c69" providerId="ADAL" clId="{5F33CEB0-7F8E-4FA4-A1AB-A7960B50ADFB}" dt="2024-04-01T19:44:13.432" v="8053" actId="164"/>
          <ac:spMkLst>
            <pc:docMk/>
            <pc:sldMk cId="1810040896" sldId="300"/>
            <ac:spMk id="31" creationId="{B4EA63CD-24F1-490C-E16A-213C6BBCFCDA}"/>
          </ac:spMkLst>
        </pc:spChg>
        <pc:spChg chg="add mod">
          <ac:chgData name="Brown, Joshua" userId="d647e674-9a9a-4d50-8a2c-800823251c69" providerId="ADAL" clId="{5F33CEB0-7F8E-4FA4-A1AB-A7960B50ADFB}" dt="2024-04-01T19:46:11.976" v="8099" actId="14100"/>
          <ac:spMkLst>
            <pc:docMk/>
            <pc:sldMk cId="1810040896" sldId="300"/>
            <ac:spMk id="36" creationId="{6C562F83-B862-E7DE-A3E5-0F00DAE84AB9}"/>
          </ac:spMkLst>
        </pc:spChg>
        <pc:spChg chg="add mod">
          <ac:chgData name="Brown, Joshua" userId="d647e674-9a9a-4d50-8a2c-800823251c69" providerId="ADAL" clId="{5F33CEB0-7F8E-4FA4-A1AB-A7960B50ADFB}" dt="2024-04-01T19:47:43.296" v="8136" actId="1076"/>
          <ac:spMkLst>
            <pc:docMk/>
            <pc:sldMk cId="1810040896" sldId="300"/>
            <ac:spMk id="37" creationId="{055246D1-D560-1F77-BB23-D676C91DD7CD}"/>
          </ac:spMkLst>
        </pc:spChg>
        <pc:spChg chg="add mod">
          <ac:chgData name="Brown, Joshua" userId="d647e674-9a9a-4d50-8a2c-800823251c69" providerId="ADAL" clId="{5F33CEB0-7F8E-4FA4-A1AB-A7960B50ADFB}" dt="2024-04-01T19:52:20.629" v="8319" actId="1076"/>
          <ac:spMkLst>
            <pc:docMk/>
            <pc:sldMk cId="1810040896" sldId="300"/>
            <ac:spMk id="39" creationId="{189FBB1D-8796-CF97-00FC-75B2870CDF9B}"/>
          </ac:spMkLst>
        </pc:spChg>
        <pc:grpChg chg="add mod ord">
          <ac:chgData name="Brown, Joshua" userId="d647e674-9a9a-4d50-8a2c-800823251c69" providerId="ADAL" clId="{5F33CEB0-7F8E-4FA4-A1AB-A7960B50ADFB}" dt="2024-04-01T19:47:34.122" v="8134" actId="1076"/>
          <ac:grpSpMkLst>
            <pc:docMk/>
            <pc:sldMk cId="1810040896" sldId="300"/>
            <ac:grpSpMk id="21" creationId="{A19A34A0-47D6-B893-92AE-5F4E9EDC4A38}"/>
          </ac:grpSpMkLst>
        </pc:grpChg>
        <pc:grpChg chg="add del mod topLvl">
          <ac:chgData name="Brown, Joshua" userId="d647e674-9a9a-4d50-8a2c-800823251c69" providerId="ADAL" clId="{5F33CEB0-7F8E-4FA4-A1AB-A7960B50ADFB}" dt="2024-04-01T19:43:05.942" v="8046" actId="165"/>
          <ac:grpSpMkLst>
            <pc:docMk/>
            <pc:sldMk cId="1810040896" sldId="300"/>
            <ac:grpSpMk id="30" creationId="{6DC3DAC2-BE79-1C94-EDA3-917CA24ACDC5}"/>
          </ac:grpSpMkLst>
        </pc:grpChg>
        <pc:grpChg chg="add del mod">
          <ac:chgData name="Brown, Joshua" userId="d647e674-9a9a-4d50-8a2c-800823251c69" providerId="ADAL" clId="{5F33CEB0-7F8E-4FA4-A1AB-A7960B50ADFB}" dt="2024-04-01T19:43:00.512" v="8045" actId="165"/>
          <ac:grpSpMkLst>
            <pc:docMk/>
            <pc:sldMk cId="1810040896" sldId="300"/>
            <ac:grpSpMk id="33" creationId="{8417817D-9EF6-B631-7D01-6452E464DC7A}"/>
          </ac:grpSpMkLst>
        </pc:grpChg>
        <pc:grpChg chg="add mod">
          <ac:chgData name="Brown, Joshua" userId="d647e674-9a9a-4d50-8a2c-800823251c69" providerId="ADAL" clId="{5F33CEB0-7F8E-4FA4-A1AB-A7960B50ADFB}" dt="2024-04-01T19:45:52.029" v="8072" actId="1076"/>
          <ac:grpSpMkLst>
            <pc:docMk/>
            <pc:sldMk cId="1810040896" sldId="300"/>
            <ac:grpSpMk id="35" creationId="{FEC32589-4B8F-B0FA-104C-71D0F51D834E}"/>
          </ac:grpSpMkLst>
        </pc:grpChg>
        <pc:picChg chg="add mod ord">
          <ac:chgData name="Brown, Joshua" userId="d647e674-9a9a-4d50-8a2c-800823251c69" providerId="ADAL" clId="{5F33CEB0-7F8E-4FA4-A1AB-A7960B50ADFB}" dt="2024-04-01T19:47:26.506" v="8133" actId="1076"/>
          <ac:picMkLst>
            <pc:docMk/>
            <pc:sldMk cId="1810040896" sldId="300"/>
            <ac:picMk id="5" creationId="{42FC82E0-5F88-FDBF-8D87-C78EDF957633}"/>
          </ac:picMkLst>
        </pc:picChg>
        <pc:picChg chg="add mod">
          <ac:chgData name="Brown, Joshua" userId="d647e674-9a9a-4d50-8a2c-800823251c69" providerId="ADAL" clId="{5F33CEB0-7F8E-4FA4-A1AB-A7960B50ADFB}" dt="2024-04-01T19:47:26.506" v="8133" actId="1076"/>
          <ac:picMkLst>
            <pc:docMk/>
            <pc:sldMk cId="1810040896" sldId="300"/>
            <ac:picMk id="7" creationId="{996583E2-E644-FD92-6DFA-26CF2E997553}"/>
          </ac:picMkLst>
        </pc:picChg>
        <pc:picChg chg="add del mod">
          <ac:chgData name="Brown, Joshua" userId="d647e674-9a9a-4d50-8a2c-800823251c69" providerId="ADAL" clId="{5F33CEB0-7F8E-4FA4-A1AB-A7960B50ADFB}" dt="2024-04-01T19:29:23.687" v="7754" actId="478"/>
          <ac:picMkLst>
            <pc:docMk/>
            <pc:sldMk cId="1810040896" sldId="300"/>
            <ac:picMk id="11" creationId="{616C7FFA-ED2D-C749-07E0-B044F586F800}"/>
          </ac:picMkLst>
        </pc:picChg>
        <pc:picChg chg="add mod">
          <ac:chgData name="Brown, Joshua" userId="d647e674-9a9a-4d50-8a2c-800823251c69" providerId="ADAL" clId="{5F33CEB0-7F8E-4FA4-A1AB-A7960B50ADFB}" dt="2024-04-01T19:45:52.029" v="8072" actId="1076"/>
          <ac:picMkLst>
            <pc:docMk/>
            <pc:sldMk cId="1810040896" sldId="300"/>
            <ac:picMk id="13" creationId="{A26E782F-7CFE-C32E-4FCE-2BD019E0483A}"/>
          </ac:picMkLst>
        </pc:picChg>
        <pc:picChg chg="add mod">
          <ac:chgData name="Brown, Joshua" userId="d647e674-9a9a-4d50-8a2c-800823251c69" providerId="ADAL" clId="{5F33CEB0-7F8E-4FA4-A1AB-A7960B50ADFB}" dt="2024-04-01T19:47:39.263" v="8135" actId="1076"/>
          <ac:picMkLst>
            <pc:docMk/>
            <pc:sldMk cId="1810040896" sldId="300"/>
            <ac:picMk id="15" creationId="{5F594513-87BB-C176-3A4B-0B7242B9B88D}"/>
          </ac:picMkLst>
        </pc:picChg>
        <pc:picChg chg="add del mod modCrop">
          <ac:chgData name="Brown, Joshua" userId="d647e674-9a9a-4d50-8a2c-800823251c69" providerId="ADAL" clId="{5F33CEB0-7F8E-4FA4-A1AB-A7960B50ADFB}" dt="2024-04-01T19:32:36.120" v="7798" actId="478"/>
          <ac:picMkLst>
            <pc:docMk/>
            <pc:sldMk cId="1810040896" sldId="300"/>
            <ac:picMk id="17" creationId="{EC5FD5D9-248F-C27A-90CE-AB87DEE7687B}"/>
          </ac:picMkLst>
        </pc:picChg>
        <pc:picChg chg="add mod modCrop">
          <ac:chgData name="Brown, Joshua" userId="d647e674-9a9a-4d50-8a2c-800823251c69" providerId="ADAL" clId="{5F33CEB0-7F8E-4FA4-A1AB-A7960B50ADFB}" dt="2024-04-01T19:33:14.181" v="7806" actId="164"/>
          <ac:picMkLst>
            <pc:docMk/>
            <pc:sldMk cId="1810040896" sldId="300"/>
            <ac:picMk id="19" creationId="{372FEEEA-1616-128C-E28F-1F770697CB51}"/>
          </ac:picMkLst>
        </pc:picChg>
        <pc:cxnChg chg="add mod topLvl">
          <ac:chgData name="Brown, Joshua" userId="d647e674-9a9a-4d50-8a2c-800823251c69" providerId="ADAL" clId="{5F33CEB0-7F8E-4FA4-A1AB-A7960B50ADFB}" dt="2024-04-01T19:44:13.432" v="8053" actId="164"/>
          <ac:cxnSpMkLst>
            <pc:docMk/>
            <pc:sldMk cId="1810040896" sldId="300"/>
            <ac:cxnSpMk id="24" creationId="{9832F245-16EE-4EA4-58E4-CE23794FA703}"/>
          </ac:cxnSpMkLst>
        </pc:cxnChg>
      </pc:sldChg>
      <pc:sldChg chg="addSp delSp modSp new del mod ord">
        <pc:chgData name="Brown, Joshua" userId="d647e674-9a9a-4d50-8a2c-800823251c69" providerId="ADAL" clId="{5F33CEB0-7F8E-4FA4-A1AB-A7960B50ADFB}" dt="2024-04-03T14:11:23.626" v="10839" actId="47"/>
        <pc:sldMkLst>
          <pc:docMk/>
          <pc:sldMk cId="3544558770" sldId="301"/>
        </pc:sldMkLst>
        <pc:spChg chg="mod">
          <ac:chgData name="Brown, Joshua" userId="d647e674-9a9a-4d50-8a2c-800823251c69" providerId="ADAL" clId="{5F33CEB0-7F8E-4FA4-A1AB-A7960B50ADFB}" dt="2024-04-03T14:11:02.690" v="10834" actId="21"/>
          <ac:spMkLst>
            <pc:docMk/>
            <pc:sldMk cId="3544558770" sldId="301"/>
            <ac:spMk id="2" creationId="{BEF29AD4-0141-34FB-A82C-5B603E2A310F}"/>
          </ac:spMkLst>
        </pc:spChg>
        <pc:picChg chg="add del mod">
          <ac:chgData name="Brown, Joshua" userId="d647e674-9a9a-4d50-8a2c-800823251c69" providerId="ADAL" clId="{5F33CEB0-7F8E-4FA4-A1AB-A7960B50ADFB}" dt="2024-04-03T14:11:10.677" v="10836" actId="21"/>
          <ac:picMkLst>
            <pc:docMk/>
            <pc:sldMk cId="3544558770" sldId="301"/>
            <ac:picMk id="9" creationId="{D598AE72-A4D2-4315-017C-56CF6CF0A15E}"/>
          </ac:picMkLst>
        </pc:picChg>
      </pc:sldChg>
      <pc:sldChg chg="modSp new del mod">
        <pc:chgData name="Brown, Joshua" userId="d647e674-9a9a-4d50-8a2c-800823251c69" providerId="ADAL" clId="{5F33CEB0-7F8E-4FA4-A1AB-A7960B50ADFB}" dt="2024-04-01T19:55:56.065" v="8356" actId="47"/>
        <pc:sldMkLst>
          <pc:docMk/>
          <pc:sldMk cId="3190057312" sldId="302"/>
        </pc:sldMkLst>
        <pc:spChg chg="mod">
          <ac:chgData name="Brown, Joshua" userId="d647e674-9a9a-4d50-8a2c-800823251c69" providerId="ADAL" clId="{5F33CEB0-7F8E-4FA4-A1AB-A7960B50ADFB}" dt="2024-04-01T19:53:37.505" v="8354" actId="20577"/>
          <ac:spMkLst>
            <pc:docMk/>
            <pc:sldMk cId="3190057312" sldId="302"/>
            <ac:spMk id="2" creationId="{4B825B87-CBF5-57D1-4C9D-A63E739FB7D3}"/>
          </ac:spMkLst>
        </pc:spChg>
      </pc:sldChg>
      <pc:sldChg chg="delSp modSp new del mod">
        <pc:chgData name="Brown, Joshua" userId="d647e674-9a9a-4d50-8a2c-800823251c69" providerId="ADAL" clId="{5F33CEB0-7F8E-4FA4-A1AB-A7960B50ADFB}" dt="2024-04-02T19:36:24.894" v="10382" actId="47"/>
        <pc:sldMkLst>
          <pc:docMk/>
          <pc:sldMk cId="4122921746" sldId="302"/>
        </pc:sldMkLst>
        <pc:spChg chg="mod">
          <ac:chgData name="Brown, Joshua" userId="d647e674-9a9a-4d50-8a2c-800823251c69" providerId="ADAL" clId="{5F33CEB0-7F8E-4FA4-A1AB-A7960B50ADFB}" dt="2024-04-01T19:57:24.840" v="8373" actId="20577"/>
          <ac:spMkLst>
            <pc:docMk/>
            <pc:sldMk cId="4122921746" sldId="302"/>
            <ac:spMk id="2" creationId="{D24C756E-8DE3-B906-A78F-744C916F8607}"/>
          </ac:spMkLst>
        </pc:spChg>
        <pc:spChg chg="del">
          <ac:chgData name="Brown, Joshua" userId="d647e674-9a9a-4d50-8a2c-800823251c69" providerId="ADAL" clId="{5F33CEB0-7F8E-4FA4-A1AB-A7960B50ADFB}" dt="2024-04-01T19:59:43.860" v="8494" actId="478"/>
          <ac:spMkLst>
            <pc:docMk/>
            <pc:sldMk cId="4122921746" sldId="302"/>
            <ac:spMk id="3" creationId="{C5733186-8C33-BA9F-2BA5-464737887718}"/>
          </ac:spMkLst>
        </pc:spChg>
      </pc:sldChg>
      <pc:sldChg chg="new del">
        <pc:chgData name="Brown, Joshua" userId="d647e674-9a9a-4d50-8a2c-800823251c69" providerId="ADAL" clId="{5F33CEB0-7F8E-4FA4-A1AB-A7960B50ADFB}" dt="2024-04-01T19:57:44.546" v="8375" actId="47"/>
        <pc:sldMkLst>
          <pc:docMk/>
          <pc:sldMk cId="1754561384" sldId="303"/>
        </pc:sldMkLst>
      </pc:sldChg>
      <pc:sldChg chg="delSp modSp new del mod">
        <pc:chgData name="Brown, Joshua" userId="d647e674-9a9a-4d50-8a2c-800823251c69" providerId="ADAL" clId="{5F33CEB0-7F8E-4FA4-A1AB-A7960B50ADFB}" dt="2024-04-02T19:36:24.894" v="10382" actId="47"/>
        <pc:sldMkLst>
          <pc:docMk/>
          <pc:sldMk cId="1865027685" sldId="303"/>
        </pc:sldMkLst>
        <pc:spChg chg="mod">
          <ac:chgData name="Brown, Joshua" userId="d647e674-9a9a-4d50-8a2c-800823251c69" providerId="ADAL" clId="{5F33CEB0-7F8E-4FA4-A1AB-A7960B50ADFB}" dt="2024-04-01T19:57:53.848" v="8392" actId="20577"/>
          <ac:spMkLst>
            <pc:docMk/>
            <pc:sldMk cId="1865027685" sldId="303"/>
            <ac:spMk id="2" creationId="{B7E86119-CD61-7EE8-0311-8E2EC4A44171}"/>
          </ac:spMkLst>
        </pc:spChg>
        <pc:spChg chg="del">
          <ac:chgData name="Brown, Joshua" userId="d647e674-9a9a-4d50-8a2c-800823251c69" providerId="ADAL" clId="{5F33CEB0-7F8E-4FA4-A1AB-A7960B50ADFB}" dt="2024-04-01T19:59:39.331" v="8493" actId="478"/>
          <ac:spMkLst>
            <pc:docMk/>
            <pc:sldMk cId="1865027685" sldId="303"/>
            <ac:spMk id="3" creationId="{C9D237B9-6519-C4E6-118B-59E41ADE98B7}"/>
          </ac:spMkLst>
        </pc:spChg>
      </pc:sldChg>
      <pc:sldChg chg="delSp modSp add del mod">
        <pc:chgData name="Brown, Joshua" userId="d647e674-9a9a-4d50-8a2c-800823251c69" providerId="ADAL" clId="{5F33CEB0-7F8E-4FA4-A1AB-A7960B50ADFB}" dt="2024-04-02T19:36:24.894" v="10382" actId="47"/>
        <pc:sldMkLst>
          <pc:docMk/>
          <pc:sldMk cId="2874345063" sldId="304"/>
        </pc:sldMkLst>
        <pc:spChg chg="mod">
          <ac:chgData name="Brown, Joshua" userId="d647e674-9a9a-4d50-8a2c-800823251c69" providerId="ADAL" clId="{5F33CEB0-7F8E-4FA4-A1AB-A7960B50ADFB}" dt="2024-04-01T19:58:29.787" v="8421" actId="20577"/>
          <ac:spMkLst>
            <pc:docMk/>
            <pc:sldMk cId="2874345063" sldId="304"/>
            <ac:spMk id="2" creationId="{B7E86119-CD61-7EE8-0311-8E2EC4A44171}"/>
          </ac:spMkLst>
        </pc:spChg>
        <pc:spChg chg="del">
          <ac:chgData name="Brown, Joshua" userId="d647e674-9a9a-4d50-8a2c-800823251c69" providerId="ADAL" clId="{5F33CEB0-7F8E-4FA4-A1AB-A7960B50ADFB}" dt="2024-04-01T19:59:34.404" v="8492" actId="478"/>
          <ac:spMkLst>
            <pc:docMk/>
            <pc:sldMk cId="2874345063" sldId="304"/>
            <ac:spMk id="3" creationId="{C9D237B9-6519-C4E6-118B-59E41ADE98B7}"/>
          </ac:spMkLst>
        </pc:spChg>
      </pc:sldChg>
      <pc:sldChg chg="new del">
        <pc:chgData name="Brown, Joshua" userId="d647e674-9a9a-4d50-8a2c-800823251c69" providerId="ADAL" clId="{5F33CEB0-7F8E-4FA4-A1AB-A7960B50ADFB}" dt="2024-04-01T19:59:27.566" v="8490" actId="47"/>
        <pc:sldMkLst>
          <pc:docMk/>
          <pc:sldMk cId="1739532690" sldId="305"/>
        </pc:sldMkLst>
      </pc:sldChg>
      <pc:sldChg chg="delSp modSp new del mod">
        <pc:chgData name="Brown, Joshua" userId="d647e674-9a9a-4d50-8a2c-800823251c69" providerId="ADAL" clId="{5F33CEB0-7F8E-4FA4-A1AB-A7960B50ADFB}" dt="2024-04-02T19:36:24.894" v="10382" actId="47"/>
        <pc:sldMkLst>
          <pc:docMk/>
          <pc:sldMk cId="1479189413" sldId="306"/>
        </pc:sldMkLst>
        <pc:spChg chg="mod">
          <ac:chgData name="Brown, Joshua" userId="d647e674-9a9a-4d50-8a2c-800823251c69" providerId="ADAL" clId="{5F33CEB0-7F8E-4FA4-A1AB-A7960B50ADFB}" dt="2024-04-01T19:59:23.232" v="8489"/>
          <ac:spMkLst>
            <pc:docMk/>
            <pc:sldMk cId="1479189413" sldId="306"/>
            <ac:spMk id="2" creationId="{286E6EC4-EE53-B2C3-A5E5-0E61608E6F15}"/>
          </ac:spMkLst>
        </pc:spChg>
        <pc:spChg chg="del">
          <ac:chgData name="Brown, Joshua" userId="d647e674-9a9a-4d50-8a2c-800823251c69" providerId="ADAL" clId="{5F33CEB0-7F8E-4FA4-A1AB-A7960B50ADFB}" dt="2024-04-01T19:59:31.054" v="8491" actId="478"/>
          <ac:spMkLst>
            <pc:docMk/>
            <pc:sldMk cId="1479189413" sldId="306"/>
            <ac:spMk id="3" creationId="{7FDFC870-4F92-037B-2FD1-34428142213E}"/>
          </ac:spMkLst>
        </pc:spChg>
      </pc:sldChg>
      <pc:sldChg chg="new del">
        <pc:chgData name="Brown, Joshua" userId="d647e674-9a9a-4d50-8a2c-800823251c69" providerId="ADAL" clId="{5F33CEB0-7F8E-4FA4-A1AB-A7960B50ADFB}" dt="2024-04-01T20:00:16.866" v="8497" actId="47"/>
        <pc:sldMkLst>
          <pc:docMk/>
          <pc:sldMk cId="2913436886" sldId="307"/>
        </pc:sldMkLst>
      </pc:sldChg>
      <pc:sldChg chg="modSp add del mod ord">
        <pc:chgData name="Brown, Joshua" userId="d647e674-9a9a-4d50-8a2c-800823251c69" providerId="ADAL" clId="{5F33CEB0-7F8E-4FA4-A1AB-A7960B50ADFB}" dt="2024-04-13T11:12:49.164" v="11066" actId="20577"/>
        <pc:sldMkLst>
          <pc:docMk/>
          <pc:sldMk cId="1290760473" sldId="308"/>
        </pc:sldMkLst>
        <pc:spChg chg="mod">
          <ac:chgData name="Brown, Joshua" userId="d647e674-9a9a-4d50-8a2c-800823251c69" providerId="ADAL" clId="{5F33CEB0-7F8E-4FA4-A1AB-A7960B50ADFB}" dt="2024-04-13T11:12:49.164" v="11066" actId="20577"/>
          <ac:spMkLst>
            <pc:docMk/>
            <pc:sldMk cId="1290760473" sldId="308"/>
            <ac:spMk id="2" creationId="{286E6EC4-EE53-B2C3-A5E5-0E61608E6F15}"/>
          </ac:spMkLst>
        </pc:spChg>
      </pc:sldChg>
      <pc:sldChg chg="modSp new add del mod">
        <pc:chgData name="Brown, Joshua" userId="d647e674-9a9a-4d50-8a2c-800823251c69" providerId="ADAL" clId="{5F33CEB0-7F8E-4FA4-A1AB-A7960B50ADFB}" dt="2024-04-03T14:17:28.986" v="10963" actId="47"/>
        <pc:sldMkLst>
          <pc:docMk/>
          <pc:sldMk cId="1264029387" sldId="309"/>
        </pc:sldMkLst>
        <pc:spChg chg="mod">
          <ac:chgData name="Brown, Joshua" userId="d647e674-9a9a-4d50-8a2c-800823251c69" providerId="ADAL" clId="{5F33CEB0-7F8E-4FA4-A1AB-A7960B50ADFB}" dt="2024-04-01T20:01:14.146" v="8536" actId="20577"/>
          <ac:spMkLst>
            <pc:docMk/>
            <pc:sldMk cId="1264029387" sldId="309"/>
            <ac:spMk id="2" creationId="{C8FEE3F9-44C8-07D8-B1CB-2268C9AFB8FB}"/>
          </ac:spMkLst>
        </pc:spChg>
      </pc:sldChg>
      <pc:sldChg chg="new del">
        <pc:chgData name="Brown, Joshua" userId="d647e674-9a9a-4d50-8a2c-800823251c69" providerId="ADAL" clId="{5F33CEB0-7F8E-4FA4-A1AB-A7960B50ADFB}" dt="2024-04-01T20:00:52.498" v="8525" actId="47"/>
        <pc:sldMkLst>
          <pc:docMk/>
          <pc:sldMk cId="1445239539" sldId="309"/>
        </pc:sldMkLst>
      </pc:sldChg>
      <pc:sldChg chg="new del">
        <pc:chgData name="Brown, Joshua" userId="d647e674-9a9a-4d50-8a2c-800823251c69" providerId="ADAL" clId="{5F33CEB0-7F8E-4FA4-A1AB-A7960B50ADFB}" dt="2024-04-01T20:01:27.932" v="8540" actId="47"/>
        <pc:sldMkLst>
          <pc:docMk/>
          <pc:sldMk cId="1813921695" sldId="310"/>
        </pc:sldMkLst>
      </pc:sldChg>
      <pc:sldChg chg="new del">
        <pc:chgData name="Brown, Joshua" userId="d647e674-9a9a-4d50-8a2c-800823251c69" providerId="ADAL" clId="{5F33CEB0-7F8E-4FA4-A1AB-A7960B50ADFB}" dt="2024-04-01T20:01:21.775" v="8538" actId="47"/>
        <pc:sldMkLst>
          <pc:docMk/>
          <pc:sldMk cId="2696236703" sldId="310"/>
        </pc:sldMkLst>
      </pc:sldChg>
      <pc:sldChg chg="modSp new add del mod">
        <pc:chgData name="Brown, Joshua" userId="d647e674-9a9a-4d50-8a2c-800823251c69" providerId="ADAL" clId="{5F33CEB0-7F8E-4FA4-A1AB-A7960B50ADFB}" dt="2024-04-03T14:17:26.525" v="10962" actId="47"/>
        <pc:sldMkLst>
          <pc:docMk/>
          <pc:sldMk cId="2917791038" sldId="310"/>
        </pc:sldMkLst>
        <pc:spChg chg="mod">
          <ac:chgData name="Brown, Joshua" userId="d647e674-9a9a-4d50-8a2c-800823251c69" providerId="ADAL" clId="{5F33CEB0-7F8E-4FA4-A1AB-A7960B50ADFB}" dt="2024-04-01T20:02:45.447" v="8765" actId="20577"/>
          <ac:spMkLst>
            <pc:docMk/>
            <pc:sldMk cId="2917791038" sldId="310"/>
            <ac:spMk id="2" creationId="{A69F0ED7-EE0F-6E3D-0552-948CF538ADA4}"/>
          </ac:spMkLst>
        </pc:spChg>
      </pc:sldChg>
      <pc:sldChg chg="addSp delSp modSp new del mod modNotesTx">
        <pc:chgData name="Brown, Joshua" userId="d647e674-9a9a-4d50-8a2c-800823251c69" providerId="ADAL" clId="{5F33CEB0-7F8E-4FA4-A1AB-A7960B50ADFB}" dt="2024-04-02T19:36:24.894" v="10382" actId="47"/>
        <pc:sldMkLst>
          <pc:docMk/>
          <pc:sldMk cId="1733086930" sldId="311"/>
        </pc:sldMkLst>
        <pc:spChg chg="del mod">
          <ac:chgData name="Brown, Joshua" userId="d647e674-9a9a-4d50-8a2c-800823251c69" providerId="ADAL" clId="{5F33CEB0-7F8E-4FA4-A1AB-A7960B50ADFB}" dt="2024-04-01T20:56:44.751" v="10351" actId="478"/>
          <ac:spMkLst>
            <pc:docMk/>
            <pc:sldMk cId="1733086930" sldId="311"/>
            <ac:spMk id="2" creationId="{E583B3DE-6C0A-3C07-8785-5C8A1441202F}"/>
          </ac:spMkLst>
        </pc:spChg>
        <pc:spChg chg="del">
          <ac:chgData name="Brown, Joshua" userId="d647e674-9a9a-4d50-8a2c-800823251c69" providerId="ADAL" clId="{5F33CEB0-7F8E-4FA4-A1AB-A7960B50ADFB}" dt="2024-04-01T20:56:42.594" v="10350" actId="478"/>
          <ac:spMkLst>
            <pc:docMk/>
            <pc:sldMk cId="1733086930" sldId="311"/>
            <ac:spMk id="3" creationId="{55CE70CB-7B42-1A64-2442-25187A856838}"/>
          </ac:spMkLst>
        </pc:spChg>
        <pc:picChg chg="add mod modCrop">
          <ac:chgData name="Brown, Joshua" userId="d647e674-9a9a-4d50-8a2c-800823251c69" providerId="ADAL" clId="{5F33CEB0-7F8E-4FA4-A1AB-A7960B50ADFB}" dt="2024-04-01T21:02:12.135" v="10380" actId="1076"/>
          <ac:picMkLst>
            <pc:docMk/>
            <pc:sldMk cId="1733086930" sldId="311"/>
            <ac:picMk id="5" creationId="{135EA816-7901-9F5D-5555-E3221A9EBF5F}"/>
          </ac:picMkLst>
        </pc:picChg>
        <pc:picChg chg="add del mod modCrop">
          <ac:chgData name="Brown, Joshua" userId="d647e674-9a9a-4d50-8a2c-800823251c69" providerId="ADAL" clId="{5F33CEB0-7F8E-4FA4-A1AB-A7960B50ADFB}" dt="2024-04-01T21:02:10.153" v="10379" actId="1076"/>
          <ac:picMkLst>
            <pc:docMk/>
            <pc:sldMk cId="1733086930" sldId="311"/>
            <ac:picMk id="6" creationId="{1CFDB934-759C-EAC9-7AF4-D2B19201F3D4}"/>
          </ac:picMkLst>
        </pc:picChg>
        <pc:picChg chg="add mod">
          <ac:chgData name="Brown, Joshua" userId="d647e674-9a9a-4d50-8a2c-800823251c69" providerId="ADAL" clId="{5F33CEB0-7F8E-4FA4-A1AB-A7960B50ADFB}" dt="2024-04-01T21:02:16.628" v="10381" actId="1076"/>
          <ac:picMkLst>
            <pc:docMk/>
            <pc:sldMk cId="1733086930" sldId="311"/>
            <ac:picMk id="8" creationId="{030E8754-F917-B2A1-952A-C94975542682}"/>
          </ac:picMkLst>
        </pc:picChg>
      </pc:sldChg>
      <pc:sldChg chg="new del">
        <pc:chgData name="Brown, Joshua" userId="d647e674-9a9a-4d50-8a2c-800823251c69" providerId="ADAL" clId="{5F33CEB0-7F8E-4FA4-A1AB-A7960B50ADFB}" dt="2024-04-03T13:58:43.375" v="10567" actId="47"/>
        <pc:sldMkLst>
          <pc:docMk/>
          <pc:sldMk cId="72768781" sldId="312"/>
        </pc:sldMkLst>
      </pc:sldChg>
      <pc:sldChg chg="addSp delSp modSp new mod">
        <pc:chgData name="Brown, Joshua" userId="d647e674-9a9a-4d50-8a2c-800823251c69" providerId="ADAL" clId="{5F33CEB0-7F8E-4FA4-A1AB-A7960B50ADFB}" dt="2024-04-03T13:58:35.635" v="10565"/>
        <pc:sldMkLst>
          <pc:docMk/>
          <pc:sldMk cId="2859612311" sldId="313"/>
        </pc:sldMkLst>
        <pc:spChg chg="mod">
          <ac:chgData name="Brown, Joshua" userId="d647e674-9a9a-4d50-8a2c-800823251c69" providerId="ADAL" clId="{5F33CEB0-7F8E-4FA4-A1AB-A7960B50ADFB}" dt="2024-04-03T13:58:26.235" v="10563"/>
          <ac:spMkLst>
            <pc:docMk/>
            <pc:sldMk cId="2859612311" sldId="313"/>
            <ac:spMk id="2" creationId="{8D00E3CF-D441-929E-CDFF-EB7A13DF3CDB}"/>
          </ac:spMkLst>
        </pc:spChg>
        <pc:spChg chg="del">
          <ac:chgData name="Brown, Joshua" userId="d647e674-9a9a-4d50-8a2c-800823251c69" providerId="ADAL" clId="{5F33CEB0-7F8E-4FA4-A1AB-A7960B50ADFB}" dt="2024-04-03T13:58:29.319" v="10564" actId="478"/>
          <ac:spMkLst>
            <pc:docMk/>
            <pc:sldMk cId="2859612311" sldId="313"/>
            <ac:spMk id="3" creationId="{267D856A-4A09-2EF5-062A-A14B71A4652D}"/>
          </ac:spMkLst>
        </pc:spChg>
        <pc:spChg chg="add mod">
          <ac:chgData name="Brown, Joshua" userId="d647e674-9a9a-4d50-8a2c-800823251c69" providerId="ADAL" clId="{5F33CEB0-7F8E-4FA4-A1AB-A7960B50ADFB}" dt="2024-04-03T13:58:35.635" v="10565"/>
          <ac:spMkLst>
            <pc:docMk/>
            <pc:sldMk cId="2859612311" sldId="313"/>
            <ac:spMk id="4" creationId="{77939473-068A-DB84-54AF-5F0E6712DF96}"/>
          </ac:spMkLst>
        </pc:spChg>
        <pc:spChg chg="add mod">
          <ac:chgData name="Brown, Joshua" userId="d647e674-9a9a-4d50-8a2c-800823251c69" providerId="ADAL" clId="{5F33CEB0-7F8E-4FA4-A1AB-A7960B50ADFB}" dt="2024-04-03T13:58:35.635" v="10565"/>
          <ac:spMkLst>
            <pc:docMk/>
            <pc:sldMk cId="2859612311" sldId="313"/>
            <ac:spMk id="5" creationId="{07C9BF8B-3337-F80F-080E-88EC1205EBE3}"/>
          </ac:spMkLst>
        </pc:spChg>
        <pc:spChg chg="mod">
          <ac:chgData name="Brown, Joshua" userId="d647e674-9a9a-4d50-8a2c-800823251c69" providerId="ADAL" clId="{5F33CEB0-7F8E-4FA4-A1AB-A7960B50ADFB}" dt="2024-04-03T13:58:35.635" v="10565"/>
          <ac:spMkLst>
            <pc:docMk/>
            <pc:sldMk cId="2859612311" sldId="313"/>
            <ac:spMk id="8" creationId="{7DD3586D-2505-8D32-065C-EA6000A43DE2}"/>
          </ac:spMkLst>
        </pc:spChg>
        <pc:spChg chg="mod">
          <ac:chgData name="Brown, Joshua" userId="d647e674-9a9a-4d50-8a2c-800823251c69" providerId="ADAL" clId="{5F33CEB0-7F8E-4FA4-A1AB-A7960B50ADFB}" dt="2024-04-03T13:58:35.635" v="10565"/>
          <ac:spMkLst>
            <pc:docMk/>
            <pc:sldMk cId="2859612311" sldId="313"/>
            <ac:spMk id="10" creationId="{CDF2F688-3D12-B638-AC74-D54C6AFD907D}"/>
          </ac:spMkLst>
        </pc:spChg>
        <pc:spChg chg="mod">
          <ac:chgData name="Brown, Joshua" userId="d647e674-9a9a-4d50-8a2c-800823251c69" providerId="ADAL" clId="{5F33CEB0-7F8E-4FA4-A1AB-A7960B50ADFB}" dt="2024-04-03T13:58:35.635" v="10565"/>
          <ac:spMkLst>
            <pc:docMk/>
            <pc:sldMk cId="2859612311" sldId="313"/>
            <ac:spMk id="11" creationId="{9D9432B5-2BA1-8625-ECD3-BB40E5533B68}"/>
          </ac:spMkLst>
        </pc:spChg>
        <pc:spChg chg="mod">
          <ac:chgData name="Brown, Joshua" userId="d647e674-9a9a-4d50-8a2c-800823251c69" providerId="ADAL" clId="{5F33CEB0-7F8E-4FA4-A1AB-A7960B50ADFB}" dt="2024-04-03T13:58:35.635" v="10565"/>
          <ac:spMkLst>
            <pc:docMk/>
            <pc:sldMk cId="2859612311" sldId="313"/>
            <ac:spMk id="12" creationId="{258F3FC6-9D5F-86B2-8106-C16D4B5A6482}"/>
          </ac:spMkLst>
        </pc:spChg>
        <pc:spChg chg="mod">
          <ac:chgData name="Brown, Joshua" userId="d647e674-9a9a-4d50-8a2c-800823251c69" providerId="ADAL" clId="{5F33CEB0-7F8E-4FA4-A1AB-A7960B50ADFB}" dt="2024-04-03T13:58:35.635" v="10565"/>
          <ac:spMkLst>
            <pc:docMk/>
            <pc:sldMk cId="2859612311" sldId="313"/>
            <ac:spMk id="13" creationId="{25EAEDFD-4F22-93F9-FE9B-F06549683B3E}"/>
          </ac:spMkLst>
        </pc:spChg>
        <pc:spChg chg="mod">
          <ac:chgData name="Brown, Joshua" userId="d647e674-9a9a-4d50-8a2c-800823251c69" providerId="ADAL" clId="{5F33CEB0-7F8E-4FA4-A1AB-A7960B50ADFB}" dt="2024-04-03T13:58:35.635" v="10565"/>
          <ac:spMkLst>
            <pc:docMk/>
            <pc:sldMk cId="2859612311" sldId="313"/>
            <ac:spMk id="14" creationId="{939B7720-C507-F186-3719-7C8173496AB8}"/>
          </ac:spMkLst>
        </pc:spChg>
        <pc:spChg chg="mod">
          <ac:chgData name="Brown, Joshua" userId="d647e674-9a9a-4d50-8a2c-800823251c69" providerId="ADAL" clId="{5F33CEB0-7F8E-4FA4-A1AB-A7960B50ADFB}" dt="2024-04-03T13:58:35.635" v="10565"/>
          <ac:spMkLst>
            <pc:docMk/>
            <pc:sldMk cId="2859612311" sldId="313"/>
            <ac:spMk id="15" creationId="{332768F5-9C98-A76B-F962-3511E9CACB76}"/>
          </ac:spMkLst>
        </pc:spChg>
        <pc:spChg chg="mod">
          <ac:chgData name="Brown, Joshua" userId="d647e674-9a9a-4d50-8a2c-800823251c69" providerId="ADAL" clId="{5F33CEB0-7F8E-4FA4-A1AB-A7960B50ADFB}" dt="2024-04-03T13:58:35.635" v="10565"/>
          <ac:spMkLst>
            <pc:docMk/>
            <pc:sldMk cId="2859612311" sldId="313"/>
            <ac:spMk id="16" creationId="{6ECFDF75-A25F-3A74-3243-003AABB12F75}"/>
          </ac:spMkLst>
        </pc:spChg>
        <pc:spChg chg="mod">
          <ac:chgData name="Brown, Joshua" userId="d647e674-9a9a-4d50-8a2c-800823251c69" providerId="ADAL" clId="{5F33CEB0-7F8E-4FA4-A1AB-A7960B50ADFB}" dt="2024-04-03T13:58:35.635" v="10565"/>
          <ac:spMkLst>
            <pc:docMk/>
            <pc:sldMk cId="2859612311" sldId="313"/>
            <ac:spMk id="17" creationId="{9F68B4E3-D456-9AFC-9A5E-E39244E4B5DF}"/>
          </ac:spMkLst>
        </pc:spChg>
        <pc:grpChg chg="add mod">
          <ac:chgData name="Brown, Joshua" userId="d647e674-9a9a-4d50-8a2c-800823251c69" providerId="ADAL" clId="{5F33CEB0-7F8E-4FA4-A1AB-A7960B50ADFB}" dt="2024-04-03T13:58:35.635" v="10565"/>
          <ac:grpSpMkLst>
            <pc:docMk/>
            <pc:sldMk cId="2859612311" sldId="313"/>
            <ac:grpSpMk id="7" creationId="{1916D7DF-F7B4-8296-379C-ABCFFC63A82D}"/>
          </ac:grpSpMkLst>
        </pc:grpChg>
        <pc:picChg chg="add mod">
          <ac:chgData name="Brown, Joshua" userId="d647e674-9a9a-4d50-8a2c-800823251c69" providerId="ADAL" clId="{5F33CEB0-7F8E-4FA4-A1AB-A7960B50ADFB}" dt="2024-04-03T13:58:35.635" v="10565"/>
          <ac:picMkLst>
            <pc:docMk/>
            <pc:sldMk cId="2859612311" sldId="313"/>
            <ac:picMk id="6" creationId="{9DD8E0DB-4990-D426-3B03-9C25C2AF5F10}"/>
          </ac:picMkLst>
        </pc:picChg>
        <pc:picChg chg="mod">
          <ac:chgData name="Brown, Joshua" userId="d647e674-9a9a-4d50-8a2c-800823251c69" providerId="ADAL" clId="{5F33CEB0-7F8E-4FA4-A1AB-A7960B50ADFB}" dt="2024-04-03T13:58:35.635" v="10565"/>
          <ac:picMkLst>
            <pc:docMk/>
            <pc:sldMk cId="2859612311" sldId="313"/>
            <ac:picMk id="23" creationId="{7994919F-13E4-FD9D-1D90-ECC3C0A80FBC}"/>
          </ac:picMkLst>
        </pc:picChg>
        <pc:picChg chg="mod">
          <ac:chgData name="Brown, Joshua" userId="d647e674-9a9a-4d50-8a2c-800823251c69" providerId="ADAL" clId="{5F33CEB0-7F8E-4FA4-A1AB-A7960B50ADFB}" dt="2024-04-03T13:58:35.635" v="10565"/>
          <ac:picMkLst>
            <pc:docMk/>
            <pc:sldMk cId="2859612311" sldId="313"/>
            <ac:picMk id="24" creationId="{FCFD5EDA-D8E2-7996-7E5D-C988DDF90C2E}"/>
          </ac:picMkLst>
        </pc:picChg>
        <pc:picChg chg="mod">
          <ac:chgData name="Brown, Joshua" userId="d647e674-9a9a-4d50-8a2c-800823251c69" providerId="ADAL" clId="{5F33CEB0-7F8E-4FA4-A1AB-A7960B50ADFB}" dt="2024-04-03T13:58:35.635" v="10565"/>
          <ac:picMkLst>
            <pc:docMk/>
            <pc:sldMk cId="2859612311" sldId="313"/>
            <ac:picMk id="25" creationId="{A88A545E-383D-9A75-CF34-496E3F9EDA58}"/>
          </ac:picMkLst>
        </pc:picChg>
        <pc:picChg chg="add mod">
          <ac:chgData name="Brown, Joshua" userId="d647e674-9a9a-4d50-8a2c-800823251c69" providerId="ADAL" clId="{5F33CEB0-7F8E-4FA4-A1AB-A7960B50ADFB}" dt="2024-04-03T13:58:35.635" v="10565"/>
          <ac:picMkLst>
            <pc:docMk/>
            <pc:sldMk cId="2859612311" sldId="313"/>
            <ac:picMk id="26" creationId="{CC701A22-2F4D-B127-FE15-2516F618FC15}"/>
          </ac:picMkLst>
        </pc:picChg>
        <pc:cxnChg chg="mod">
          <ac:chgData name="Brown, Joshua" userId="d647e674-9a9a-4d50-8a2c-800823251c69" providerId="ADAL" clId="{5F33CEB0-7F8E-4FA4-A1AB-A7960B50ADFB}" dt="2024-04-03T13:58:35.635" v="10565"/>
          <ac:cxnSpMkLst>
            <pc:docMk/>
            <pc:sldMk cId="2859612311" sldId="313"/>
            <ac:cxnSpMk id="9" creationId="{1E8D0CE7-D312-4F9C-6D6E-8C188B4CF8BB}"/>
          </ac:cxnSpMkLst>
        </pc:cxnChg>
        <pc:cxnChg chg="mod">
          <ac:chgData name="Brown, Joshua" userId="d647e674-9a9a-4d50-8a2c-800823251c69" providerId="ADAL" clId="{5F33CEB0-7F8E-4FA4-A1AB-A7960B50ADFB}" dt="2024-04-03T13:58:35.635" v="10565"/>
          <ac:cxnSpMkLst>
            <pc:docMk/>
            <pc:sldMk cId="2859612311" sldId="313"/>
            <ac:cxnSpMk id="18" creationId="{84646BE5-BE28-1053-487E-CFD871FD8D01}"/>
          </ac:cxnSpMkLst>
        </pc:cxnChg>
        <pc:cxnChg chg="mod">
          <ac:chgData name="Brown, Joshua" userId="d647e674-9a9a-4d50-8a2c-800823251c69" providerId="ADAL" clId="{5F33CEB0-7F8E-4FA4-A1AB-A7960B50ADFB}" dt="2024-04-03T13:58:35.635" v="10565"/>
          <ac:cxnSpMkLst>
            <pc:docMk/>
            <pc:sldMk cId="2859612311" sldId="313"/>
            <ac:cxnSpMk id="19" creationId="{B857DD1D-1E16-55F3-C2DA-F801F06477DB}"/>
          </ac:cxnSpMkLst>
        </pc:cxnChg>
        <pc:cxnChg chg="mod">
          <ac:chgData name="Brown, Joshua" userId="d647e674-9a9a-4d50-8a2c-800823251c69" providerId="ADAL" clId="{5F33CEB0-7F8E-4FA4-A1AB-A7960B50ADFB}" dt="2024-04-03T13:58:35.635" v="10565"/>
          <ac:cxnSpMkLst>
            <pc:docMk/>
            <pc:sldMk cId="2859612311" sldId="313"/>
            <ac:cxnSpMk id="20" creationId="{1F6979BA-D105-99E8-45B0-450C74B523CA}"/>
          </ac:cxnSpMkLst>
        </pc:cxnChg>
        <pc:cxnChg chg="mod">
          <ac:chgData name="Brown, Joshua" userId="d647e674-9a9a-4d50-8a2c-800823251c69" providerId="ADAL" clId="{5F33CEB0-7F8E-4FA4-A1AB-A7960B50ADFB}" dt="2024-04-03T13:58:35.635" v="10565"/>
          <ac:cxnSpMkLst>
            <pc:docMk/>
            <pc:sldMk cId="2859612311" sldId="313"/>
            <ac:cxnSpMk id="21" creationId="{18742AA1-CC08-0950-174A-5EEB2F4443C4}"/>
          </ac:cxnSpMkLst>
        </pc:cxnChg>
        <pc:cxnChg chg="mod">
          <ac:chgData name="Brown, Joshua" userId="d647e674-9a9a-4d50-8a2c-800823251c69" providerId="ADAL" clId="{5F33CEB0-7F8E-4FA4-A1AB-A7960B50ADFB}" dt="2024-04-03T13:58:35.635" v="10565"/>
          <ac:cxnSpMkLst>
            <pc:docMk/>
            <pc:sldMk cId="2859612311" sldId="313"/>
            <ac:cxnSpMk id="22" creationId="{B6E7C97F-D451-A134-9B5F-7CD1826CFF61}"/>
          </ac:cxnSpMkLst>
        </pc:cxnChg>
      </pc:sldChg>
      <pc:sldChg chg="new del">
        <pc:chgData name="Brown, Joshua" userId="d647e674-9a9a-4d50-8a2c-800823251c69" providerId="ADAL" clId="{5F33CEB0-7F8E-4FA4-A1AB-A7960B50ADFB}" dt="2024-04-03T13:58:52.106" v="10569" actId="47"/>
        <pc:sldMkLst>
          <pc:docMk/>
          <pc:sldMk cId="1623282502" sldId="314"/>
        </pc:sldMkLst>
      </pc:sldChg>
      <pc:sldChg chg="modSp new mod">
        <pc:chgData name="Brown, Joshua" userId="d647e674-9a9a-4d50-8a2c-800823251c69" providerId="ADAL" clId="{5F33CEB0-7F8E-4FA4-A1AB-A7960B50ADFB}" dt="2024-04-03T14:00:22.432" v="10583" actId="12788"/>
        <pc:sldMkLst>
          <pc:docMk/>
          <pc:sldMk cId="3601379738" sldId="314"/>
        </pc:sldMkLst>
        <pc:spChg chg="mod">
          <ac:chgData name="Brown, Joshua" userId="d647e674-9a9a-4d50-8a2c-800823251c69" providerId="ADAL" clId="{5F33CEB0-7F8E-4FA4-A1AB-A7960B50ADFB}" dt="2024-04-03T14:00:22.432" v="10583" actId="12788"/>
          <ac:spMkLst>
            <pc:docMk/>
            <pc:sldMk cId="3601379738" sldId="314"/>
            <ac:spMk id="2" creationId="{A1B43CDF-C57D-39F9-2981-FBC17C797410}"/>
          </ac:spMkLst>
        </pc:spChg>
      </pc:sldChg>
      <pc:sldChg chg="addSp modSp new mod">
        <pc:chgData name="Brown, Joshua" userId="d647e674-9a9a-4d50-8a2c-800823251c69" providerId="ADAL" clId="{5F33CEB0-7F8E-4FA4-A1AB-A7960B50ADFB}" dt="2024-04-03T14:01:04.183" v="10586"/>
        <pc:sldMkLst>
          <pc:docMk/>
          <pc:sldMk cId="3507688900" sldId="315"/>
        </pc:sldMkLst>
        <pc:spChg chg="mod">
          <ac:chgData name="Brown, Joshua" userId="d647e674-9a9a-4d50-8a2c-800823251c69" providerId="ADAL" clId="{5F33CEB0-7F8E-4FA4-A1AB-A7960B50ADFB}" dt="2024-04-03T14:00:53.546" v="10585"/>
          <ac:spMkLst>
            <pc:docMk/>
            <pc:sldMk cId="3507688900" sldId="315"/>
            <ac:spMk id="2" creationId="{5BC341C5-6EE3-17E1-790E-7CEE0955D673}"/>
          </ac:spMkLst>
        </pc:spChg>
        <pc:picChg chg="add mod">
          <ac:chgData name="Brown, Joshua" userId="d647e674-9a9a-4d50-8a2c-800823251c69" providerId="ADAL" clId="{5F33CEB0-7F8E-4FA4-A1AB-A7960B50ADFB}" dt="2024-04-03T14:01:04.183" v="10586"/>
          <ac:picMkLst>
            <pc:docMk/>
            <pc:sldMk cId="3507688900" sldId="315"/>
            <ac:picMk id="3" creationId="{AA26C318-E4C3-41BD-6D1C-D81BE1C23BDB}"/>
          </ac:picMkLst>
        </pc:picChg>
      </pc:sldChg>
      <pc:sldChg chg="addSp delSp modSp new mod">
        <pc:chgData name="Brown, Joshua" userId="d647e674-9a9a-4d50-8a2c-800823251c69" providerId="ADAL" clId="{5F33CEB0-7F8E-4FA4-A1AB-A7960B50ADFB}" dt="2024-04-03T14:06:31.623" v="10734" actId="1038"/>
        <pc:sldMkLst>
          <pc:docMk/>
          <pc:sldMk cId="761451557" sldId="316"/>
        </pc:sldMkLst>
        <pc:spChg chg="mod">
          <ac:chgData name="Brown, Joshua" userId="d647e674-9a9a-4d50-8a2c-800823251c69" providerId="ADAL" clId="{5F33CEB0-7F8E-4FA4-A1AB-A7960B50ADFB}" dt="2024-04-03T14:01:27.570" v="10589"/>
          <ac:spMkLst>
            <pc:docMk/>
            <pc:sldMk cId="761451557" sldId="316"/>
            <ac:spMk id="2" creationId="{A566C7EB-A577-935B-83AE-74637A0022CC}"/>
          </ac:spMkLst>
        </pc:spChg>
        <pc:spChg chg="mod topLvl">
          <ac:chgData name="Brown, Joshua" userId="d647e674-9a9a-4d50-8a2c-800823251c69" providerId="ADAL" clId="{5F33CEB0-7F8E-4FA4-A1AB-A7960B50ADFB}" dt="2024-04-03T14:04:35.998" v="10684" actId="554"/>
          <ac:spMkLst>
            <pc:docMk/>
            <pc:sldMk cId="761451557" sldId="316"/>
            <ac:spMk id="4" creationId="{C7DE8B09-7ECE-CD04-3A40-3E9DF8C93EB5}"/>
          </ac:spMkLst>
        </pc:spChg>
        <pc:spChg chg="mod topLvl">
          <ac:chgData name="Brown, Joshua" userId="d647e674-9a9a-4d50-8a2c-800823251c69" providerId="ADAL" clId="{5F33CEB0-7F8E-4FA4-A1AB-A7960B50ADFB}" dt="2024-04-03T14:03:01.403" v="10619" actId="1038"/>
          <ac:spMkLst>
            <pc:docMk/>
            <pc:sldMk cId="761451557" sldId="316"/>
            <ac:spMk id="5" creationId="{E6F1AABA-D648-CC70-9266-587CDA28D7F2}"/>
          </ac:spMkLst>
        </pc:spChg>
        <pc:spChg chg="mod topLvl">
          <ac:chgData name="Brown, Joshua" userId="d647e674-9a9a-4d50-8a2c-800823251c69" providerId="ADAL" clId="{5F33CEB0-7F8E-4FA4-A1AB-A7960B50ADFB}" dt="2024-04-03T14:03:01.403" v="10619" actId="1038"/>
          <ac:spMkLst>
            <pc:docMk/>
            <pc:sldMk cId="761451557" sldId="316"/>
            <ac:spMk id="6" creationId="{19948789-E3B0-0E3E-8A87-6F903142A412}"/>
          </ac:spMkLst>
        </pc:spChg>
        <pc:spChg chg="mod topLvl">
          <ac:chgData name="Brown, Joshua" userId="d647e674-9a9a-4d50-8a2c-800823251c69" providerId="ADAL" clId="{5F33CEB0-7F8E-4FA4-A1AB-A7960B50ADFB}" dt="2024-04-03T14:05:50.343" v="10715" actId="554"/>
          <ac:spMkLst>
            <pc:docMk/>
            <pc:sldMk cId="761451557" sldId="316"/>
            <ac:spMk id="7" creationId="{4AF5E3DF-A139-50BD-5C85-27A370C045F9}"/>
          </ac:spMkLst>
        </pc:spChg>
        <pc:spChg chg="mod topLvl">
          <ac:chgData name="Brown, Joshua" userId="d647e674-9a9a-4d50-8a2c-800823251c69" providerId="ADAL" clId="{5F33CEB0-7F8E-4FA4-A1AB-A7960B50ADFB}" dt="2024-04-03T14:03:20.864" v="10620" actId="14100"/>
          <ac:spMkLst>
            <pc:docMk/>
            <pc:sldMk cId="761451557" sldId="316"/>
            <ac:spMk id="8" creationId="{FF6827F1-8F1D-5677-2A56-9B27C2075FE2}"/>
          </ac:spMkLst>
        </pc:spChg>
        <pc:spChg chg="mod topLvl">
          <ac:chgData name="Brown, Joshua" userId="d647e674-9a9a-4d50-8a2c-800823251c69" providerId="ADAL" clId="{5F33CEB0-7F8E-4FA4-A1AB-A7960B50ADFB}" dt="2024-04-03T14:02:47.580" v="10601" actId="165"/>
          <ac:spMkLst>
            <pc:docMk/>
            <pc:sldMk cId="761451557" sldId="316"/>
            <ac:spMk id="9" creationId="{54AC51A8-6A5D-7534-C58B-78C3CE9CECEF}"/>
          </ac:spMkLst>
        </pc:spChg>
        <pc:spChg chg="mod topLvl">
          <ac:chgData name="Brown, Joshua" userId="d647e674-9a9a-4d50-8a2c-800823251c69" providerId="ADAL" clId="{5F33CEB0-7F8E-4FA4-A1AB-A7960B50ADFB}" dt="2024-04-03T14:02:20.434" v="10598" actId="12788"/>
          <ac:spMkLst>
            <pc:docMk/>
            <pc:sldMk cId="761451557" sldId="316"/>
            <ac:spMk id="13" creationId="{3A772A7B-6672-AE6D-6566-15D2BBAAD03D}"/>
          </ac:spMkLst>
        </pc:spChg>
        <pc:spChg chg="mod topLvl">
          <ac:chgData name="Brown, Joshua" userId="d647e674-9a9a-4d50-8a2c-800823251c69" providerId="ADAL" clId="{5F33CEB0-7F8E-4FA4-A1AB-A7960B50ADFB}" dt="2024-04-03T14:04:03.799" v="10681" actId="554"/>
          <ac:spMkLst>
            <pc:docMk/>
            <pc:sldMk cId="761451557" sldId="316"/>
            <ac:spMk id="14" creationId="{5274ED29-185F-7ABA-5368-AF9663EA025F}"/>
          </ac:spMkLst>
        </pc:spChg>
        <pc:spChg chg="mod topLvl">
          <ac:chgData name="Brown, Joshua" userId="d647e674-9a9a-4d50-8a2c-800823251c69" providerId="ADAL" clId="{5F33CEB0-7F8E-4FA4-A1AB-A7960B50ADFB}" dt="2024-04-03T14:05:50.343" v="10715" actId="554"/>
          <ac:spMkLst>
            <pc:docMk/>
            <pc:sldMk cId="761451557" sldId="316"/>
            <ac:spMk id="16" creationId="{A29080AB-F31F-389B-A40D-D7B1CD9C35FE}"/>
          </ac:spMkLst>
        </pc:spChg>
        <pc:spChg chg="mod topLvl">
          <ac:chgData name="Brown, Joshua" userId="d647e674-9a9a-4d50-8a2c-800823251c69" providerId="ADAL" clId="{5F33CEB0-7F8E-4FA4-A1AB-A7960B50ADFB}" dt="2024-04-03T14:04:35.998" v="10684" actId="554"/>
          <ac:spMkLst>
            <pc:docMk/>
            <pc:sldMk cId="761451557" sldId="316"/>
            <ac:spMk id="18" creationId="{23D9C523-D2C9-32C4-AB83-F8C79A15BD95}"/>
          </ac:spMkLst>
        </pc:spChg>
        <pc:spChg chg="mod topLvl">
          <ac:chgData name="Brown, Joshua" userId="d647e674-9a9a-4d50-8a2c-800823251c69" providerId="ADAL" clId="{5F33CEB0-7F8E-4FA4-A1AB-A7960B50ADFB}" dt="2024-04-03T14:06:25.273" v="10724" actId="1038"/>
          <ac:spMkLst>
            <pc:docMk/>
            <pc:sldMk cId="761451557" sldId="316"/>
            <ac:spMk id="20" creationId="{111B046F-4DC2-CE38-2702-2F5ABB35ACEE}"/>
          </ac:spMkLst>
        </pc:spChg>
        <pc:grpChg chg="add del mod">
          <ac:chgData name="Brown, Joshua" userId="d647e674-9a9a-4d50-8a2c-800823251c69" providerId="ADAL" clId="{5F33CEB0-7F8E-4FA4-A1AB-A7960B50ADFB}" dt="2024-04-03T14:01:53.037" v="10592" actId="165"/>
          <ac:grpSpMkLst>
            <pc:docMk/>
            <pc:sldMk cId="761451557" sldId="316"/>
            <ac:grpSpMk id="3" creationId="{6649ECC9-C04C-6D98-C295-765D79293C8A}"/>
          </ac:grpSpMkLst>
        </pc:grpChg>
        <pc:grpChg chg="add del mod">
          <ac:chgData name="Brown, Joshua" userId="d647e674-9a9a-4d50-8a2c-800823251c69" providerId="ADAL" clId="{5F33CEB0-7F8E-4FA4-A1AB-A7960B50ADFB}" dt="2024-04-03T14:02:47.580" v="10601" actId="165"/>
          <ac:grpSpMkLst>
            <pc:docMk/>
            <pc:sldMk cId="761451557" sldId="316"/>
            <ac:grpSpMk id="30" creationId="{F3F3AD26-C853-8146-6859-9B4444658615}"/>
          </ac:grpSpMkLst>
        </pc:grpChg>
        <pc:cxnChg chg="mod topLvl">
          <ac:chgData name="Brown, Joshua" userId="d647e674-9a9a-4d50-8a2c-800823251c69" providerId="ADAL" clId="{5F33CEB0-7F8E-4FA4-A1AB-A7960B50ADFB}" dt="2024-04-03T14:05:57.584" v="10718" actId="14100"/>
          <ac:cxnSpMkLst>
            <pc:docMk/>
            <pc:sldMk cId="761451557" sldId="316"/>
            <ac:cxnSpMk id="10" creationId="{3FF83C3C-BE9E-344B-D470-3713D62C1B93}"/>
          </ac:cxnSpMkLst>
        </pc:cxnChg>
        <pc:cxnChg chg="mod topLvl">
          <ac:chgData name="Brown, Joshua" userId="d647e674-9a9a-4d50-8a2c-800823251c69" providerId="ADAL" clId="{5F33CEB0-7F8E-4FA4-A1AB-A7960B50ADFB}" dt="2024-04-03T14:02:47.580" v="10601" actId="165"/>
          <ac:cxnSpMkLst>
            <pc:docMk/>
            <pc:sldMk cId="761451557" sldId="316"/>
            <ac:cxnSpMk id="11" creationId="{83C18A96-A462-AF88-DDFF-7B0686AD8705}"/>
          </ac:cxnSpMkLst>
        </pc:cxnChg>
        <pc:cxnChg chg="mod topLvl">
          <ac:chgData name="Brown, Joshua" userId="d647e674-9a9a-4d50-8a2c-800823251c69" providerId="ADAL" clId="{5F33CEB0-7F8E-4FA4-A1AB-A7960B50ADFB}" dt="2024-04-03T14:03:01.403" v="10619" actId="1038"/>
          <ac:cxnSpMkLst>
            <pc:docMk/>
            <pc:sldMk cId="761451557" sldId="316"/>
            <ac:cxnSpMk id="12" creationId="{68C93FE3-321D-FAE0-16DA-1C69EBF5946A}"/>
          </ac:cxnSpMkLst>
        </pc:cxnChg>
        <pc:cxnChg chg="mod topLvl">
          <ac:chgData name="Brown, Joshua" userId="d647e674-9a9a-4d50-8a2c-800823251c69" providerId="ADAL" clId="{5F33CEB0-7F8E-4FA4-A1AB-A7960B50ADFB}" dt="2024-04-03T14:03:45.902" v="10647" actId="14100"/>
          <ac:cxnSpMkLst>
            <pc:docMk/>
            <pc:sldMk cId="761451557" sldId="316"/>
            <ac:cxnSpMk id="15" creationId="{B1A9BCC1-3B30-3B86-BC6B-C54C2CA72341}"/>
          </ac:cxnSpMkLst>
        </pc:cxnChg>
        <pc:cxnChg chg="mod topLvl">
          <ac:chgData name="Brown, Joshua" userId="d647e674-9a9a-4d50-8a2c-800823251c69" providerId="ADAL" clId="{5F33CEB0-7F8E-4FA4-A1AB-A7960B50ADFB}" dt="2024-04-03T14:06:31.623" v="10734" actId="1038"/>
          <ac:cxnSpMkLst>
            <pc:docMk/>
            <pc:sldMk cId="761451557" sldId="316"/>
            <ac:cxnSpMk id="17" creationId="{D0820561-3140-680A-7652-44AE92C7DA01}"/>
          </ac:cxnSpMkLst>
        </pc:cxnChg>
        <pc:cxnChg chg="mod topLvl">
          <ac:chgData name="Brown, Joshua" userId="d647e674-9a9a-4d50-8a2c-800823251c69" providerId="ADAL" clId="{5F33CEB0-7F8E-4FA4-A1AB-A7960B50ADFB}" dt="2024-04-03T14:04:08.771" v="10682" actId="14100"/>
          <ac:cxnSpMkLst>
            <pc:docMk/>
            <pc:sldMk cId="761451557" sldId="316"/>
            <ac:cxnSpMk id="19" creationId="{12CF2F24-BFC3-E146-7D88-FAB6FD8514F5}"/>
          </ac:cxnSpMkLst>
        </pc:cxnChg>
        <pc:cxnChg chg="mod topLvl">
          <ac:chgData name="Brown, Joshua" userId="d647e674-9a9a-4d50-8a2c-800823251c69" providerId="ADAL" clId="{5F33CEB0-7F8E-4FA4-A1AB-A7960B50ADFB}" dt="2024-04-03T14:02:47.580" v="10601" actId="165"/>
          <ac:cxnSpMkLst>
            <pc:docMk/>
            <pc:sldMk cId="761451557" sldId="316"/>
            <ac:cxnSpMk id="21" creationId="{986207BC-E824-A311-B9C2-4A6FD5B3A0A3}"/>
          </ac:cxnSpMkLst>
        </pc:cxnChg>
        <pc:cxnChg chg="mod topLvl">
          <ac:chgData name="Brown, Joshua" userId="d647e674-9a9a-4d50-8a2c-800823251c69" providerId="ADAL" clId="{5F33CEB0-7F8E-4FA4-A1AB-A7960B50ADFB}" dt="2024-04-03T14:04:12.848" v="10683" actId="14100"/>
          <ac:cxnSpMkLst>
            <pc:docMk/>
            <pc:sldMk cId="761451557" sldId="316"/>
            <ac:cxnSpMk id="22" creationId="{C1F95BA8-06DB-CBB1-5051-D266D1964483}"/>
          </ac:cxnSpMkLst>
        </pc:cxnChg>
        <pc:cxnChg chg="mod topLvl">
          <ac:chgData name="Brown, Joshua" userId="d647e674-9a9a-4d50-8a2c-800823251c69" providerId="ADAL" clId="{5F33CEB0-7F8E-4FA4-A1AB-A7960B50ADFB}" dt="2024-04-03T14:04:39.219" v="10685" actId="14100"/>
          <ac:cxnSpMkLst>
            <pc:docMk/>
            <pc:sldMk cId="761451557" sldId="316"/>
            <ac:cxnSpMk id="23" creationId="{91291BCF-6BE1-9295-A368-17EF62897A84}"/>
          </ac:cxnSpMkLst>
        </pc:cxnChg>
      </pc:sldChg>
      <pc:sldChg chg="addSp modSp new mod">
        <pc:chgData name="Brown, Joshua" userId="d647e674-9a9a-4d50-8a2c-800823251c69" providerId="ADAL" clId="{5F33CEB0-7F8E-4FA4-A1AB-A7960B50ADFB}" dt="2024-04-03T14:07:46.781" v="10744" actId="12788"/>
        <pc:sldMkLst>
          <pc:docMk/>
          <pc:sldMk cId="2786563296" sldId="317"/>
        </pc:sldMkLst>
        <pc:spChg chg="mod">
          <ac:chgData name="Brown, Joshua" userId="d647e674-9a9a-4d50-8a2c-800823251c69" providerId="ADAL" clId="{5F33CEB0-7F8E-4FA4-A1AB-A7960B50ADFB}" dt="2024-04-03T14:06:57.578" v="10738"/>
          <ac:spMkLst>
            <pc:docMk/>
            <pc:sldMk cId="2786563296" sldId="317"/>
            <ac:spMk id="2" creationId="{07CB2E38-7EF8-EC9D-6893-6C75CE704627}"/>
          </ac:spMkLst>
        </pc:spChg>
        <pc:picChg chg="add mod">
          <ac:chgData name="Brown, Joshua" userId="d647e674-9a9a-4d50-8a2c-800823251c69" providerId="ADAL" clId="{5F33CEB0-7F8E-4FA4-A1AB-A7960B50ADFB}" dt="2024-04-03T14:07:46.781" v="10744" actId="12788"/>
          <ac:picMkLst>
            <pc:docMk/>
            <pc:sldMk cId="2786563296" sldId="317"/>
            <ac:picMk id="191" creationId="{00000000-0000-0000-0000-000000000000}"/>
          </ac:picMkLst>
        </pc:picChg>
      </pc:sldChg>
      <pc:sldChg chg="new del">
        <pc:chgData name="Brown, Joshua" userId="d647e674-9a9a-4d50-8a2c-800823251c69" providerId="ADAL" clId="{5F33CEB0-7F8E-4FA4-A1AB-A7960B50ADFB}" dt="2024-04-03T14:07:54.916" v="10745" actId="47"/>
        <pc:sldMkLst>
          <pc:docMk/>
          <pc:sldMk cId="765948076" sldId="318"/>
        </pc:sldMkLst>
      </pc:sldChg>
      <pc:sldChg chg="addSp modSp new mod">
        <pc:chgData name="Brown, Joshua" userId="d647e674-9a9a-4d50-8a2c-800823251c69" providerId="ADAL" clId="{5F33CEB0-7F8E-4FA4-A1AB-A7960B50ADFB}" dt="2024-04-03T14:09:07.081" v="10818" actId="12789"/>
        <pc:sldMkLst>
          <pc:docMk/>
          <pc:sldMk cId="1705437134" sldId="318"/>
        </pc:sldMkLst>
        <pc:spChg chg="mod">
          <ac:chgData name="Brown, Joshua" userId="d647e674-9a9a-4d50-8a2c-800823251c69" providerId="ADAL" clId="{5F33CEB0-7F8E-4FA4-A1AB-A7960B50ADFB}" dt="2024-04-03T14:08:38.478" v="10812" actId="20577"/>
          <ac:spMkLst>
            <pc:docMk/>
            <pc:sldMk cId="1705437134" sldId="318"/>
            <ac:spMk id="2" creationId="{ED987E7E-7CBE-70E3-66B6-E6D38AD910E1}"/>
          </ac:spMkLst>
        </pc:spChg>
        <pc:spChg chg="add mod">
          <ac:chgData name="Brown, Joshua" userId="d647e674-9a9a-4d50-8a2c-800823251c69" providerId="ADAL" clId="{5F33CEB0-7F8E-4FA4-A1AB-A7960B50ADFB}" dt="2024-04-03T14:08:50.280" v="10815" actId="164"/>
          <ac:spMkLst>
            <pc:docMk/>
            <pc:sldMk cId="1705437134" sldId="318"/>
            <ac:spMk id="12" creationId="{4EF95ED1-3C4B-5B6E-62C6-5391AB224312}"/>
          </ac:spMkLst>
        </pc:spChg>
        <pc:spChg chg="add mod">
          <ac:chgData name="Brown, Joshua" userId="d647e674-9a9a-4d50-8a2c-800823251c69" providerId="ADAL" clId="{5F33CEB0-7F8E-4FA4-A1AB-A7960B50ADFB}" dt="2024-04-03T14:08:50.280" v="10815" actId="164"/>
          <ac:spMkLst>
            <pc:docMk/>
            <pc:sldMk cId="1705437134" sldId="318"/>
            <ac:spMk id="15" creationId="{393D19E7-8D38-04D5-C5C3-7AD7089E92F3}"/>
          </ac:spMkLst>
        </pc:spChg>
        <pc:spChg chg="add mod">
          <ac:chgData name="Brown, Joshua" userId="d647e674-9a9a-4d50-8a2c-800823251c69" providerId="ADAL" clId="{5F33CEB0-7F8E-4FA4-A1AB-A7960B50ADFB}" dt="2024-04-03T14:08:50.280" v="10815" actId="164"/>
          <ac:spMkLst>
            <pc:docMk/>
            <pc:sldMk cId="1705437134" sldId="318"/>
            <ac:spMk id="18" creationId="{1110C136-49CD-F268-DD78-9EBA5C0408F1}"/>
          </ac:spMkLst>
        </pc:spChg>
        <pc:spChg chg="add mod">
          <ac:chgData name="Brown, Joshua" userId="d647e674-9a9a-4d50-8a2c-800823251c69" providerId="ADAL" clId="{5F33CEB0-7F8E-4FA4-A1AB-A7960B50ADFB}" dt="2024-04-03T14:08:50.280" v="10815" actId="164"/>
          <ac:spMkLst>
            <pc:docMk/>
            <pc:sldMk cId="1705437134" sldId="318"/>
            <ac:spMk id="21" creationId="{66B249DA-767E-8418-4689-0E981E9E4C86}"/>
          </ac:spMkLst>
        </pc:spChg>
        <pc:grpChg chg="add mod">
          <ac:chgData name="Brown, Joshua" userId="d647e674-9a9a-4d50-8a2c-800823251c69" providerId="ADAL" clId="{5F33CEB0-7F8E-4FA4-A1AB-A7960B50ADFB}" dt="2024-04-03T14:09:07.081" v="10818" actId="12789"/>
          <ac:grpSpMkLst>
            <pc:docMk/>
            <pc:sldMk cId="1705437134" sldId="318"/>
            <ac:grpSpMk id="3" creationId="{F56DE844-DB33-F61E-D4C3-550D63E78D2E}"/>
          </ac:grpSpMkLst>
        </pc:grpChg>
        <pc:picChg chg="add mod">
          <ac:chgData name="Brown, Joshua" userId="d647e674-9a9a-4d50-8a2c-800823251c69" providerId="ADAL" clId="{5F33CEB0-7F8E-4FA4-A1AB-A7960B50ADFB}" dt="2024-04-03T14:09:00.208" v="10817" actId="12789"/>
          <ac:picMkLst>
            <pc:docMk/>
            <pc:sldMk cId="1705437134" sldId="318"/>
            <ac:picMk id="7" creationId="{95C140F0-C059-2649-7491-2339564172C8}"/>
          </ac:picMkLst>
        </pc:picChg>
        <pc:cxnChg chg="add mod">
          <ac:chgData name="Brown, Joshua" userId="d647e674-9a9a-4d50-8a2c-800823251c69" providerId="ADAL" clId="{5F33CEB0-7F8E-4FA4-A1AB-A7960B50ADFB}" dt="2024-04-03T14:08:50.280" v="10815" actId="164"/>
          <ac:cxnSpMkLst>
            <pc:docMk/>
            <pc:sldMk cId="1705437134" sldId="318"/>
            <ac:cxnSpMk id="9" creationId="{30AA5961-0EC0-5F93-3387-0B5DB58DB838}"/>
          </ac:cxnSpMkLst>
        </pc:cxnChg>
        <pc:cxnChg chg="add mod">
          <ac:chgData name="Brown, Joshua" userId="d647e674-9a9a-4d50-8a2c-800823251c69" providerId="ADAL" clId="{5F33CEB0-7F8E-4FA4-A1AB-A7960B50ADFB}" dt="2024-04-03T14:08:50.280" v="10815" actId="164"/>
          <ac:cxnSpMkLst>
            <pc:docMk/>
            <pc:sldMk cId="1705437134" sldId="318"/>
            <ac:cxnSpMk id="13" creationId="{C86C2162-C60E-A21B-0A64-C1B284AD1552}"/>
          </ac:cxnSpMkLst>
        </pc:cxnChg>
        <pc:cxnChg chg="add mod">
          <ac:chgData name="Brown, Joshua" userId="d647e674-9a9a-4d50-8a2c-800823251c69" providerId="ADAL" clId="{5F33CEB0-7F8E-4FA4-A1AB-A7960B50ADFB}" dt="2024-04-03T14:08:50.280" v="10815" actId="164"/>
          <ac:cxnSpMkLst>
            <pc:docMk/>
            <pc:sldMk cId="1705437134" sldId="318"/>
            <ac:cxnSpMk id="16" creationId="{DD2BE061-E237-F0DD-57DD-213996D9D98D}"/>
          </ac:cxnSpMkLst>
        </pc:cxnChg>
        <pc:cxnChg chg="add mod">
          <ac:chgData name="Brown, Joshua" userId="d647e674-9a9a-4d50-8a2c-800823251c69" providerId="ADAL" clId="{5F33CEB0-7F8E-4FA4-A1AB-A7960B50ADFB}" dt="2024-04-03T14:08:50.280" v="10815" actId="164"/>
          <ac:cxnSpMkLst>
            <pc:docMk/>
            <pc:sldMk cId="1705437134" sldId="318"/>
            <ac:cxnSpMk id="19" creationId="{ADC3AB65-50D1-D4E9-A9FE-F1FBC6FDB329}"/>
          </ac:cxnSpMkLst>
        </pc:cxnChg>
      </pc:sldChg>
      <pc:sldChg chg="addSp delSp modSp new mod">
        <pc:chgData name="Brown, Joshua" userId="d647e674-9a9a-4d50-8a2c-800823251c69" providerId="ADAL" clId="{5F33CEB0-7F8E-4FA4-A1AB-A7960B50ADFB}" dt="2024-04-03T14:10:44.680" v="10831" actId="732"/>
        <pc:sldMkLst>
          <pc:docMk/>
          <pc:sldMk cId="681395819" sldId="319"/>
        </pc:sldMkLst>
        <pc:spChg chg="mod">
          <ac:chgData name="Brown, Joshua" userId="d647e674-9a9a-4d50-8a2c-800823251c69" providerId="ADAL" clId="{5F33CEB0-7F8E-4FA4-A1AB-A7960B50ADFB}" dt="2024-04-03T14:09:53.815" v="10823"/>
          <ac:spMkLst>
            <pc:docMk/>
            <pc:sldMk cId="681395819" sldId="319"/>
            <ac:spMk id="2" creationId="{79B72DA6-91DD-C981-F2A8-340902C995C7}"/>
          </ac:spMkLst>
        </pc:spChg>
        <pc:spChg chg="add del">
          <ac:chgData name="Brown, Joshua" userId="d647e674-9a9a-4d50-8a2c-800823251c69" providerId="ADAL" clId="{5F33CEB0-7F8E-4FA4-A1AB-A7960B50ADFB}" dt="2024-04-03T14:09:55.597" v="10824" actId="478"/>
          <ac:spMkLst>
            <pc:docMk/>
            <pc:sldMk cId="681395819" sldId="319"/>
            <ac:spMk id="4" creationId="{E9CE8FBE-0F8D-4D75-0369-91012E62E595}"/>
          </ac:spMkLst>
        </pc:spChg>
        <pc:grpChg chg="add del mod ord">
          <ac:chgData name="Brown, Joshua" userId="d647e674-9a9a-4d50-8a2c-800823251c69" providerId="ADAL" clId="{5F33CEB0-7F8E-4FA4-A1AB-A7960B50ADFB}" dt="2024-04-03T14:10:37.237" v="10830" actId="165"/>
          <ac:grpSpMkLst>
            <pc:docMk/>
            <pc:sldMk cId="681395819" sldId="319"/>
            <ac:grpSpMk id="8" creationId="{607C8D94-0C05-FC3D-AD32-9D109ED1E71D}"/>
          </ac:grpSpMkLst>
        </pc:grpChg>
        <pc:picChg chg="add mod topLvl modCrop">
          <ac:chgData name="Brown, Joshua" userId="d647e674-9a9a-4d50-8a2c-800823251c69" providerId="ADAL" clId="{5F33CEB0-7F8E-4FA4-A1AB-A7960B50ADFB}" dt="2024-04-03T14:10:44.680" v="10831" actId="732"/>
          <ac:picMkLst>
            <pc:docMk/>
            <pc:sldMk cId="681395819" sldId="319"/>
            <ac:picMk id="5" creationId="{2BECFF10-93D8-BDDB-C9D7-13E5BF48CB11}"/>
          </ac:picMkLst>
        </pc:picChg>
        <pc:picChg chg="add mod topLvl">
          <ac:chgData name="Brown, Joshua" userId="d647e674-9a9a-4d50-8a2c-800823251c69" providerId="ADAL" clId="{5F33CEB0-7F8E-4FA4-A1AB-A7960B50ADFB}" dt="2024-04-03T14:10:37.237" v="10830" actId="165"/>
          <ac:picMkLst>
            <pc:docMk/>
            <pc:sldMk cId="681395819" sldId="319"/>
            <ac:picMk id="6" creationId="{A7A81166-CE0E-C3E9-27D4-3ED2E0E49498}"/>
          </ac:picMkLst>
        </pc:picChg>
        <pc:picChg chg="add mod topLvl">
          <ac:chgData name="Brown, Joshua" userId="d647e674-9a9a-4d50-8a2c-800823251c69" providerId="ADAL" clId="{5F33CEB0-7F8E-4FA4-A1AB-A7960B50ADFB}" dt="2024-04-03T14:10:37.237" v="10830" actId="165"/>
          <ac:picMkLst>
            <pc:docMk/>
            <pc:sldMk cId="681395819" sldId="319"/>
            <ac:picMk id="7" creationId="{40B934C2-963B-B511-A28C-76A20E3F2E27}"/>
          </ac:picMkLst>
        </pc:picChg>
      </pc:sldChg>
      <pc:sldChg chg="addSp modSp new mod">
        <pc:chgData name="Brown, Joshua" userId="d647e674-9a9a-4d50-8a2c-800823251c69" providerId="ADAL" clId="{5F33CEB0-7F8E-4FA4-A1AB-A7960B50ADFB}" dt="2024-04-09T11:06:46.040" v="11000" actId="313"/>
        <pc:sldMkLst>
          <pc:docMk/>
          <pc:sldMk cId="1042896821" sldId="320"/>
        </pc:sldMkLst>
        <pc:spChg chg="mod">
          <ac:chgData name="Brown, Joshua" userId="d647e674-9a9a-4d50-8a2c-800823251c69" providerId="ADAL" clId="{5F33CEB0-7F8E-4FA4-A1AB-A7960B50ADFB}" dt="2024-04-03T14:11:05.956" v="10835"/>
          <ac:spMkLst>
            <pc:docMk/>
            <pc:sldMk cId="1042896821" sldId="320"/>
            <ac:spMk id="2" creationId="{F1E2BF24-01DD-F1AC-53F6-E16B60B56F95}"/>
          </ac:spMkLst>
        </pc:spChg>
        <pc:spChg chg="add mod">
          <ac:chgData name="Brown, Joshua" userId="d647e674-9a9a-4d50-8a2c-800823251c69" providerId="ADAL" clId="{5F33CEB0-7F8E-4FA4-A1AB-A7960B50ADFB}" dt="2024-04-09T11:06:46.040" v="11000" actId="313"/>
          <ac:spMkLst>
            <pc:docMk/>
            <pc:sldMk cId="1042896821" sldId="320"/>
            <ac:spMk id="3" creationId="{4D4AF0E7-4904-A665-8BA7-D89B913FC962}"/>
          </ac:spMkLst>
        </pc:spChg>
        <pc:picChg chg="add mod">
          <ac:chgData name="Brown, Joshua" userId="d647e674-9a9a-4d50-8a2c-800823251c69" providerId="ADAL" clId="{5F33CEB0-7F8E-4FA4-A1AB-A7960B50ADFB}" dt="2024-04-03T14:11:19.363" v="10838" actId="12789"/>
          <ac:picMkLst>
            <pc:docMk/>
            <pc:sldMk cId="1042896821" sldId="320"/>
            <ac:picMk id="9" creationId="{D598AE72-A4D2-4315-017C-56CF6CF0A15E}"/>
          </ac:picMkLst>
        </pc:picChg>
      </pc:sldChg>
      <pc:sldChg chg="addSp delSp modSp new mod ord">
        <pc:chgData name="Brown, Joshua" userId="d647e674-9a9a-4d50-8a2c-800823251c69" providerId="ADAL" clId="{5F33CEB0-7F8E-4FA4-A1AB-A7960B50ADFB}" dt="2024-04-13T11:11:57.864" v="11035"/>
        <pc:sldMkLst>
          <pc:docMk/>
          <pc:sldMk cId="1487518394" sldId="321"/>
        </pc:sldMkLst>
        <pc:spChg chg="mod">
          <ac:chgData name="Brown, Joshua" userId="d647e674-9a9a-4d50-8a2c-800823251c69" providerId="ADAL" clId="{5F33CEB0-7F8E-4FA4-A1AB-A7960B50ADFB}" dt="2024-04-03T14:12:07.720" v="10851" actId="20577"/>
          <ac:spMkLst>
            <pc:docMk/>
            <pc:sldMk cId="1487518394" sldId="321"/>
            <ac:spMk id="2" creationId="{6A227AA3-B68A-2761-BAE9-2A0E336B1D53}"/>
          </ac:spMkLst>
        </pc:spChg>
        <pc:spChg chg="del">
          <ac:chgData name="Brown, Joshua" userId="d647e674-9a9a-4d50-8a2c-800823251c69" providerId="ADAL" clId="{5F33CEB0-7F8E-4FA4-A1AB-A7960B50ADFB}" dt="2024-04-03T14:12:01.629" v="10843" actId="478"/>
          <ac:spMkLst>
            <pc:docMk/>
            <pc:sldMk cId="1487518394" sldId="321"/>
            <ac:spMk id="3" creationId="{87DA7698-955F-90D1-5A2E-B8366CBCD663}"/>
          </ac:spMkLst>
        </pc:spChg>
        <pc:picChg chg="add mod modCrop">
          <ac:chgData name="Brown, Joshua" userId="d647e674-9a9a-4d50-8a2c-800823251c69" providerId="ADAL" clId="{5F33CEB0-7F8E-4FA4-A1AB-A7960B50ADFB}" dt="2024-04-03T14:13:50.737" v="10926" actId="732"/>
          <ac:picMkLst>
            <pc:docMk/>
            <pc:sldMk cId="1487518394" sldId="321"/>
            <ac:picMk id="4" creationId="{707E9225-066D-EEF9-676C-47E4F17366E2}"/>
          </ac:picMkLst>
        </pc:picChg>
      </pc:sldChg>
      <pc:sldChg chg="new del">
        <pc:chgData name="Brown, Joshua" userId="d647e674-9a9a-4d50-8a2c-800823251c69" providerId="ADAL" clId="{5F33CEB0-7F8E-4FA4-A1AB-A7960B50ADFB}" dt="2024-04-03T14:11:54.010" v="10841" actId="47"/>
        <pc:sldMkLst>
          <pc:docMk/>
          <pc:sldMk cId="2682428260" sldId="321"/>
        </pc:sldMkLst>
      </pc:sldChg>
      <pc:sldChg chg="addSp modSp new mod">
        <pc:chgData name="Brown, Joshua" userId="d647e674-9a9a-4d50-8a2c-800823251c69" providerId="ADAL" clId="{5F33CEB0-7F8E-4FA4-A1AB-A7960B50ADFB}" dt="2024-04-03T14:18:12.904" v="10972" actId="12789"/>
        <pc:sldMkLst>
          <pc:docMk/>
          <pc:sldMk cId="3038516774" sldId="322"/>
        </pc:sldMkLst>
        <pc:spChg chg="mod">
          <ac:chgData name="Brown, Joshua" userId="d647e674-9a9a-4d50-8a2c-800823251c69" providerId="ADAL" clId="{5F33CEB0-7F8E-4FA4-A1AB-A7960B50ADFB}" dt="2024-04-03T14:17:48.667" v="10966"/>
          <ac:spMkLst>
            <pc:docMk/>
            <pc:sldMk cId="3038516774" sldId="322"/>
            <ac:spMk id="2" creationId="{DC85E59F-ADA4-71E7-66A7-7094B4D486BC}"/>
          </ac:spMkLst>
        </pc:spChg>
        <pc:spChg chg="add mod">
          <ac:chgData name="Brown, Joshua" userId="d647e674-9a9a-4d50-8a2c-800823251c69" providerId="ADAL" clId="{5F33CEB0-7F8E-4FA4-A1AB-A7960B50ADFB}" dt="2024-04-03T14:18:12.904" v="10972" actId="12789"/>
          <ac:spMkLst>
            <pc:docMk/>
            <pc:sldMk cId="3038516774" sldId="322"/>
            <ac:spMk id="263" creationId="{00000000-0000-0000-0000-000000000000}"/>
          </ac:spMkLst>
        </pc:spChg>
      </pc:sldChg>
      <pc:sldMasterChg chg="modSp mod addSldLayout delSldLayout modSldLayout">
        <pc:chgData name="Brown, Joshua" userId="d647e674-9a9a-4d50-8a2c-800823251c69" providerId="ADAL" clId="{5F33CEB0-7F8E-4FA4-A1AB-A7960B50ADFB}" dt="2024-04-03T14:11:23.626" v="10839" actId="47"/>
        <pc:sldMasterMkLst>
          <pc:docMk/>
          <pc:sldMasterMk cId="2725756759" sldId="2147483660"/>
        </pc:sldMasterMkLst>
        <pc:spChg chg="mod">
          <ac:chgData name="Brown, Joshua" userId="d647e674-9a9a-4d50-8a2c-800823251c69" providerId="ADAL" clId="{5F33CEB0-7F8E-4FA4-A1AB-A7960B50ADFB}" dt="2024-04-03T13:48:18.801" v="10534" actId="1076"/>
          <ac:spMkLst>
            <pc:docMk/>
            <pc:sldMasterMk cId="2725756759" sldId="2147483660"/>
            <ac:spMk id="13" creationId="{5832D77F-AA48-5846-ACCE-C0EB6A92350A}"/>
          </ac:spMkLst>
        </pc:spChg>
        <pc:sldLayoutChg chg="del">
          <pc:chgData name="Brown, Joshua" userId="d647e674-9a9a-4d50-8a2c-800823251c69" providerId="ADAL" clId="{5F33CEB0-7F8E-4FA4-A1AB-A7960B50ADFB}" dt="2024-04-03T14:11:23.626" v="10839" actId="47"/>
          <pc:sldLayoutMkLst>
            <pc:docMk/>
            <pc:sldMasterMk cId="2725756759" sldId="2147483660"/>
            <pc:sldLayoutMk cId="125786775" sldId="2147483755"/>
          </pc:sldLayoutMkLst>
        </pc:sldLayoutChg>
        <pc:sldLayoutChg chg="del">
          <pc:chgData name="Brown, Joshua" userId="d647e674-9a9a-4d50-8a2c-800823251c69" providerId="ADAL" clId="{5F33CEB0-7F8E-4FA4-A1AB-A7960B50ADFB}" dt="2024-04-02T19:36:24.894" v="10382" actId="47"/>
          <pc:sldLayoutMkLst>
            <pc:docMk/>
            <pc:sldMasterMk cId="2725756759" sldId="2147483660"/>
            <pc:sldLayoutMk cId="246200745" sldId="2147483756"/>
          </pc:sldLayoutMkLst>
        </pc:sldLayoutChg>
        <pc:sldLayoutChg chg="del">
          <pc:chgData name="Brown, Joshua" userId="d647e674-9a9a-4d50-8a2c-800823251c69" providerId="ADAL" clId="{5F33CEB0-7F8E-4FA4-A1AB-A7960B50ADFB}" dt="2024-04-03T14:09:21.353" v="10819" actId="47"/>
          <pc:sldLayoutMkLst>
            <pc:docMk/>
            <pc:sldMasterMk cId="2725756759" sldId="2147483660"/>
            <pc:sldLayoutMk cId="2469349586" sldId="2147483757"/>
          </pc:sldLayoutMkLst>
        </pc:sldLayoutChg>
        <pc:sldLayoutChg chg="del">
          <pc:chgData name="Brown, Joshua" userId="d647e674-9a9a-4d50-8a2c-800823251c69" providerId="ADAL" clId="{5F33CEB0-7F8E-4FA4-A1AB-A7960B50ADFB}" dt="2024-04-02T19:36:24.894" v="10382" actId="47"/>
          <pc:sldLayoutMkLst>
            <pc:docMk/>
            <pc:sldMasterMk cId="2725756759" sldId="2147483660"/>
            <pc:sldLayoutMk cId="2011107797" sldId="2147483758"/>
          </pc:sldLayoutMkLst>
        </pc:sldLayoutChg>
        <pc:sldLayoutChg chg="new mod">
          <pc:chgData name="Brown, Joshua" userId="d647e674-9a9a-4d50-8a2c-800823251c69" providerId="ADAL" clId="{5F33CEB0-7F8E-4FA4-A1AB-A7960B50ADFB}" dt="2024-04-03T13:55:30.047" v="10535" actId="11236"/>
          <pc:sldLayoutMkLst>
            <pc:docMk/>
            <pc:sldMasterMk cId="2725756759" sldId="2147483660"/>
            <pc:sldLayoutMk cId="4020461068" sldId="2147483759"/>
          </pc:sldLayoutMkLst>
        </pc:sldLayoutChg>
      </pc:sldMasterChg>
      <pc:sldMasterChg chg="del delSldLayout">
        <pc:chgData name="Brown, Joshua" userId="d647e674-9a9a-4d50-8a2c-800823251c69" providerId="ADAL" clId="{5F33CEB0-7F8E-4FA4-A1AB-A7960B50ADFB}" dt="2024-04-02T19:49:08.383" v="10383" actId="47"/>
        <pc:sldMasterMkLst>
          <pc:docMk/>
          <pc:sldMasterMk cId="60074909" sldId="2147483743"/>
        </pc:sldMasterMkLst>
        <pc:sldLayoutChg chg="del">
          <pc:chgData name="Brown, Joshua" userId="d647e674-9a9a-4d50-8a2c-800823251c69" providerId="ADAL" clId="{5F33CEB0-7F8E-4FA4-A1AB-A7960B50ADFB}" dt="2024-04-02T19:49:08.383" v="10383" actId="47"/>
          <pc:sldLayoutMkLst>
            <pc:docMk/>
            <pc:sldMasterMk cId="60074909" sldId="2147483743"/>
            <pc:sldLayoutMk cId="1430820878" sldId="2147483744"/>
          </pc:sldLayoutMkLst>
        </pc:sldLayoutChg>
        <pc:sldLayoutChg chg="del">
          <pc:chgData name="Brown, Joshua" userId="d647e674-9a9a-4d50-8a2c-800823251c69" providerId="ADAL" clId="{5F33CEB0-7F8E-4FA4-A1AB-A7960B50ADFB}" dt="2024-04-02T19:49:08.383" v="10383" actId="47"/>
          <pc:sldLayoutMkLst>
            <pc:docMk/>
            <pc:sldMasterMk cId="60074909" sldId="2147483743"/>
            <pc:sldLayoutMk cId="582657118" sldId="2147483745"/>
          </pc:sldLayoutMkLst>
        </pc:sldLayoutChg>
        <pc:sldLayoutChg chg="del">
          <pc:chgData name="Brown, Joshua" userId="d647e674-9a9a-4d50-8a2c-800823251c69" providerId="ADAL" clId="{5F33CEB0-7F8E-4FA4-A1AB-A7960B50ADFB}" dt="2024-04-02T19:49:08.383" v="10383" actId="47"/>
          <pc:sldLayoutMkLst>
            <pc:docMk/>
            <pc:sldMasterMk cId="60074909" sldId="2147483743"/>
            <pc:sldLayoutMk cId="3337120905" sldId="2147483746"/>
          </pc:sldLayoutMkLst>
        </pc:sldLayoutChg>
        <pc:sldLayoutChg chg="del">
          <pc:chgData name="Brown, Joshua" userId="d647e674-9a9a-4d50-8a2c-800823251c69" providerId="ADAL" clId="{5F33CEB0-7F8E-4FA4-A1AB-A7960B50ADFB}" dt="2024-04-02T19:49:08.383" v="10383" actId="47"/>
          <pc:sldLayoutMkLst>
            <pc:docMk/>
            <pc:sldMasterMk cId="60074909" sldId="2147483743"/>
            <pc:sldLayoutMk cId="1362127872" sldId="2147483747"/>
          </pc:sldLayoutMkLst>
        </pc:sldLayoutChg>
        <pc:sldLayoutChg chg="del">
          <pc:chgData name="Brown, Joshua" userId="d647e674-9a9a-4d50-8a2c-800823251c69" providerId="ADAL" clId="{5F33CEB0-7F8E-4FA4-A1AB-A7960B50ADFB}" dt="2024-04-02T19:49:08.383" v="10383" actId="47"/>
          <pc:sldLayoutMkLst>
            <pc:docMk/>
            <pc:sldMasterMk cId="60074909" sldId="2147483743"/>
            <pc:sldLayoutMk cId="3172037905" sldId="2147483748"/>
          </pc:sldLayoutMkLst>
        </pc:sldLayoutChg>
        <pc:sldLayoutChg chg="del">
          <pc:chgData name="Brown, Joshua" userId="d647e674-9a9a-4d50-8a2c-800823251c69" providerId="ADAL" clId="{5F33CEB0-7F8E-4FA4-A1AB-A7960B50ADFB}" dt="2024-04-02T19:49:08.383" v="10383" actId="47"/>
          <pc:sldLayoutMkLst>
            <pc:docMk/>
            <pc:sldMasterMk cId="60074909" sldId="2147483743"/>
            <pc:sldLayoutMk cId="4147708904" sldId="2147483749"/>
          </pc:sldLayoutMkLst>
        </pc:sldLayoutChg>
        <pc:sldLayoutChg chg="del">
          <pc:chgData name="Brown, Joshua" userId="d647e674-9a9a-4d50-8a2c-800823251c69" providerId="ADAL" clId="{5F33CEB0-7F8E-4FA4-A1AB-A7960B50ADFB}" dt="2024-04-02T19:49:08.383" v="10383" actId="47"/>
          <pc:sldLayoutMkLst>
            <pc:docMk/>
            <pc:sldMasterMk cId="60074909" sldId="2147483743"/>
            <pc:sldLayoutMk cId="1536354894" sldId="2147483750"/>
          </pc:sldLayoutMkLst>
        </pc:sldLayoutChg>
        <pc:sldLayoutChg chg="del">
          <pc:chgData name="Brown, Joshua" userId="d647e674-9a9a-4d50-8a2c-800823251c69" providerId="ADAL" clId="{5F33CEB0-7F8E-4FA4-A1AB-A7960B50ADFB}" dt="2024-04-02T19:49:08.383" v="10383" actId="47"/>
          <pc:sldLayoutMkLst>
            <pc:docMk/>
            <pc:sldMasterMk cId="60074909" sldId="2147483743"/>
            <pc:sldLayoutMk cId="1234156071" sldId="2147483751"/>
          </pc:sldLayoutMkLst>
        </pc:sldLayoutChg>
        <pc:sldLayoutChg chg="del">
          <pc:chgData name="Brown, Joshua" userId="d647e674-9a9a-4d50-8a2c-800823251c69" providerId="ADAL" clId="{5F33CEB0-7F8E-4FA4-A1AB-A7960B50ADFB}" dt="2024-04-02T19:49:08.383" v="10383" actId="47"/>
          <pc:sldLayoutMkLst>
            <pc:docMk/>
            <pc:sldMasterMk cId="60074909" sldId="2147483743"/>
            <pc:sldLayoutMk cId="2473060512" sldId="2147483752"/>
          </pc:sldLayoutMkLst>
        </pc:sldLayoutChg>
        <pc:sldLayoutChg chg="del">
          <pc:chgData name="Brown, Joshua" userId="d647e674-9a9a-4d50-8a2c-800823251c69" providerId="ADAL" clId="{5F33CEB0-7F8E-4FA4-A1AB-A7960B50ADFB}" dt="2024-04-02T19:49:08.383" v="10383" actId="47"/>
          <pc:sldLayoutMkLst>
            <pc:docMk/>
            <pc:sldMasterMk cId="60074909" sldId="2147483743"/>
            <pc:sldLayoutMk cId="475030616" sldId="2147483753"/>
          </pc:sldLayoutMkLst>
        </pc:sldLayoutChg>
        <pc:sldLayoutChg chg="del">
          <pc:chgData name="Brown, Joshua" userId="d647e674-9a9a-4d50-8a2c-800823251c69" providerId="ADAL" clId="{5F33CEB0-7F8E-4FA4-A1AB-A7960B50ADFB}" dt="2024-04-02T19:49:08.383" v="10383" actId="47"/>
          <pc:sldLayoutMkLst>
            <pc:docMk/>
            <pc:sldMasterMk cId="60074909" sldId="2147483743"/>
            <pc:sldLayoutMk cId="2954187818" sldId="2147483754"/>
          </pc:sldLayoutMkLst>
        </pc:sldLayoutChg>
      </pc:sldMasterChg>
      <pc:sldMasterChg chg="new del mod addSldLayout delSldLayout">
        <pc:chgData name="Brown, Joshua" userId="d647e674-9a9a-4d50-8a2c-800823251c69" providerId="ADAL" clId="{5F33CEB0-7F8E-4FA4-A1AB-A7960B50ADFB}" dt="2024-04-03T13:55:49.123" v="10537" actId="6938"/>
        <pc:sldMasterMkLst>
          <pc:docMk/>
          <pc:sldMasterMk cId="1369152027" sldId="2147483760"/>
        </pc:sldMasterMkLst>
        <pc:sldLayoutChg chg="new del replId">
          <pc:chgData name="Brown, Joshua" userId="d647e674-9a9a-4d50-8a2c-800823251c69" providerId="ADAL" clId="{5F33CEB0-7F8E-4FA4-A1AB-A7960B50ADFB}" dt="2024-04-03T13:55:49.123" v="10537" actId="6938"/>
          <pc:sldLayoutMkLst>
            <pc:docMk/>
            <pc:sldMasterMk cId="1369152027" sldId="2147483760"/>
            <pc:sldLayoutMk cId="1618491882" sldId="2147483761"/>
          </pc:sldLayoutMkLst>
        </pc:sldLayoutChg>
        <pc:sldLayoutChg chg="new del replId">
          <pc:chgData name="Brown, Joshua" userId="d647e674-9a9a-4d50-8a2c-800823251c69" providerId="ADAL" clId="{5F33CEB0-7F8E-4FA4-A1AB-A7960B50ADFB}" dt="2024-04-03T13:55:49.123" v="10537" actId="6938"/>
          <pc:sldLayoutMkLst>
            <pc:docMk/>
            <pc:sldMasterMk cId="1369152027" sldId="2147483760"/>
            <pc:sldLayoutMk cId="2201439746" sldId="2147483762"/>
          </pc:sldLayoutMkLst>
        </pc:sldLayoutChg>
        <pc:sldLayoutChg chg="new del replId">
          <pc:chgData name="Brown, Joshua" userId="d647e674-9a9a-4d50-8a2c-800823251c69" providerId="ADAL" clId="{5F33CEB0-7F8E-4FA4-A1AB-A7960B50ADFB}" dt="2024-04-03T13:55:49.123" v="10537" actId="6938"/>
          <pc:sldLayoutMkLst>
            <pc:docMk/>
            <pc:sldMasterMk cId="1369152027" sldId="2147483760"/>
            <pc:sldLayoutMk cId="2101042774" sldId="2147483763"/>
          </pc:sldLayoutMkLst>
        </pc:sldLayoutChg>
        <pc:sldLayoutChg chg="new del replId">
          <pc:chgData name="Brown, Joshua" userId="d647e674-9a9a-4d50-8a2c-800823251c69" providerId="ADAL" clId="{5F33CEB0-7F8E-4FA4-A1AB-A7960B50ADFB}" dt="2024-04-03T13:55:49.123" v="10537" actId="6938"/>
          <pc:sldLayoutMkLst>
            <pc:docMk/>
            <pc:sldMasterMk cId="1369152027" sldId="2147483760"/>
            <pc:sldLayoutMk cId="1438013384" sldId="2147483764"/>
          </pc:sldLayoutMkLst>
        </pc:sldLayoutChg>
        <pc:sldLayoutChg chg="new del replId">
          <pc:chgData name="Brown, Joshua" userId="d647e674-9a9a-4d50-8a2c-800823251c69" providerId="ADAL" clId="{5F33CEB0-7F8E-4FA4-A1AB-A7960B50ADFB}" dt="2024-04-03T13:55:49.123" v="10537" actId="6938"/>
          <pc:sldLayoutMkLst>
            <pc:docMk/>
            <pc:sldMasterMk cId="1369152027" sldId="2147483760"/>
            <pc:sldLayoutMk cId="2795062058" sldId="2147483765"/>
          </pc:sldLayoutMkLst>
        </pc:sldLayoutChg>
        <pc:sldLayoutChg chg="new del replId">
          <pc:chgData name="Brown, Joshua" userId="d647e674-9a9a-4d50-8a2c-800823251c69" providerId="ADAL" clId="{5F33CEB0-7F8E-4FA4-A1AB-A7960B50ADFB}" dt="2024-04-03T13:55:49.123" v="10537" actId="6938"/>
          <pc:sldLayoutMkLst>
            <pc:docMk/>
            <pc:sldMasterMk cId="1369152027" sldId="2147483760"/>
            <pc:sldLayoutMk cId="4233955709" sldId="2147483766"/>
          </pc:sldLayoutMkLst>
        </pc:sldLayoutChg>
        <pc:sldLayoutChg chg="new del replId">
          <pc:chgData name="Brown, Joshua" userId="d647e674-9a9a-4d50-8a2c-800823251c69" providerId="ADAL" clId="{5F33CEB0-7F8E-4FA4-A1AB-A7960B50ADFB}" dt="2024-04-03T13:55:49.123" v="10537" actId="6938"/>
          <pc:sldLayoutMkLst>
            <pc:docMk/>
            <pc:sldMasterMk cId="1369152027" sldId="2147483760"/>
            <pc:sldLayoutMk cId="580505462" sldId="2147483767"/>
          </pc:sldLayoutMkLst>
        </pc:sldLayoutChg>
        <pc:sldLayoutChg chg="new del replId">
          <pc:chgData name="Brown, Joshua" userId="d647e674-9a9a-4d50-8a2c-800823251c69" providerId="ADAL" clId="{5F33CEB0-7F8E-4FA4-A1AB-A7960B50ADFB}" dt="2024-04-03T13:55:49.123" v="10537" actId="6938"/>
          <pc:sldLayoutMkLst>
            <pc:docMk/>
            <pc:sldMasterMk cId="1369152027" sldId="2147483760"/>
            <pc:sldLayoutMk cId="2193883584" sldId="2147483768"/>
          </pc:sldLayoutMkLst>
        </pc:sldLayoutChg>
        <pc:sldLayoutChg chg="new del replId">
          <pc:chgData name="Brown, Joshua" userId="d647e674-9a9a-4d50-8a2c-800823251c69" providerId="ADAL" clId="{5F33CEB0-7F8E-4FA4-A1AB-A7960B50ADFB}" dt="2024-04-03T13:55:49.123" v="10537" actId="6938"/>
          <pc:sldLayoutMkLst>
            <pc:docMk/>
            <pc:sldMasterMk cId="1369152027" sldId="2147483760"/>
            <pc:sldLayoutMk cId="3665972823" sldId="2147483769"/>
          </pc:sldLayoutMkLst>
        </pc:sldLayoutChg>
        <pc:sldLayoutChg chg="new del replId">
          <pc:chgData name="Brown, Joshua" userId="d647e674-9a9a-4d50-8a2c-800823251c69" providerId="ADAL" clId="{5F33CEB0-7F8E-4FA4-A1AB-A7960B50ADFB}" dt="2024-04-03T13:55:49.123" v="10537" actId="6938"/>
          <pc:sldLayoutMkLst>
            <pc:docMk/>
            <pc:sldMasterMk cId="1369152027" sldId="2147483760"/>
            <pc:sldLayoutMk cId="2657185656" sldId="2147483770"/>
          </pc:sldLayoutMkLst>
        </pc:sldLayoutChg>
        <pc:sldLayoutChg chg="new del replId">
          <pc:chgData name="Brown, Joshua" userId="d647e674-9a9a-4d50-8a2c-800823251c69" providerId="ADAL" clId="{5F33CEB0-7F8E-4FA4-A1AB-A7960B50ADFB}" dt="2024-04-03T13:55:49.123" v="10537" actId="6938"/>
          <pc:sldLayoutMkLst>
            <pc:docMk/>
            <pc:sldMasterMk cId="1369152027" sldId="2147483760"/>
            <pc:sldLayoutMk cId="2672906436" sldId="21474837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0" y="1"/>
            <a:ext cx="3038475" cy="466725"/>
          </a:xfrm>
          <a:prstGeom prst="rect">
            <a:avLst/>
          </a:prstGeom>
        </p:spPr>
        <p:txBody>
          <a:bodyPr vert="horz" lIns="91440" tIns="45720" rIns="91440" bIns="45720" rtlCol="0"/>
          <a:lstStyle>
            <a:lvl1pPr algn="r">
              <a:defRPr sz="1200"/>
            </a:lvl1pPr>
          </a:lstStyle>
          <a:p>
            <a:fld id="{D7992059-949A-4D84-A84D-82EB5F97947B}" type="datetimeFigureOut">
              <a:rPr lang="en-US" smtClean="0"/>
              <a:t>4/13/2024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6"/>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676"/>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40" y="8829676"/>
            <a:ext cx="3038475" cy="466725"/>
          </a:xfrm>
          <a:prstGeom prst="rect">
            <a:avLst/>
          </a:prstGeom>
        </p:spPr>
        <p:txBody>
          <a:bodyPr vert="horz" lIns="91440" tIns="45720" rIns="91440" bIns="45720" rtlCol="0" anchor="b"/>
          <a:lstStyle>
            <a:lvl1pPr algn="r">
              <a:defRPr sz="1200"/>
            </a:lvl1pPr>
          </a:lstStyle>
          <a:p>
            <a:fld id="{DBFF095A-F86B-4B29-8A9F-DF3D3D1F3E2A}" type="slidenum">
              <a:rPr lang="en-US" smtClean="0"/>
              <a:t>‹#›</a:t>
            </a:fld>
            <a:endParaRPr lang="en-US"/>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https://www.kaggle.com/datasets/uciml/red-wine-quality-cortez-et-al-2009</a:t>
            </a:r>
          </a:p>
          <a:p>
            <a:endParaRPr lang="en-US"/>
          </a:p>
          <a:p>
            <a:r>
              <a:rPr lang="en-US"/>
              <a:t>Wine Dataset provided by Kaggle</a:t>
            </a:r>
          </a:p>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t>2</a:t>
            </a:fld>
            <a:endParaRPr lang="en-US"/>
          </a:p>
        </p:txBody>
      </p:sp>
    </p:spTree>
    <p:extLst>
      <p:ext uri="{BB962C8B-B14F-4D97-AF65-F5344CB8AC3E}">
        <p14:creationId xmlns:p14="http://schemas.microsoft.com/office/powerpoint/2010/main" val="4035592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cf7be1c04b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cf7be1c04b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cf08fc7e6f_0_14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cf08fc7e6f_0_1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t>12</a:t>
            </a:fld>
            <a:endParaRPr lang="en-US"/>
          </a:p>
        </p:txBody>
      </p:sp>
    </p:spTree>
    <p:extLst>
      <p:ext uri="{BB962C8B-B14F-4D97-AF65-F5344CB8AC3E}">
        <p14:creationId xmlns:p14="http://schemas.microsoft.com/office/powerpoint/2010/main" val="33860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Bishop works is a researcher at the University of Champaign, he is collaborating with Fine Wines Incorporated, they are on a mission to train an algorithm to predict the quality of their wines so they can accurately price them.</a:t>
            </a:r>
          </a:p>
          <a:p>
            <a:endParaRPr lang="en-US"/>
          </a:p>
          <a:p>
            <a:r>
              <a:rPr lang="en-US"/>
              <a:t>Dr. Bishop is very busy writing multiple grants so he has a graduate student named Franky that will be doing the work for him.</a:t>
            </a:r>
          </a:p>
          <a:p>
            <a:r>
              <a:rPr lang="en-US"/>
              <a:t>Dr. Bishop has worked to develop models before and know that it is easy to loose track of what parameters and datasets were used to train his model. Often times he has had to go back and tune a model or alter the dataset to come up with the best solution. He has heard of DataFed which he realizes he can use to help keep track of his files and the metadata around. Them.</a:t>
            </a:r>
          </a:p>
        </p:txBody>
      </p:sp>
      <p:sp>
        <p:nvSpPr>
          <p:cNvPr id="4" name="Slide Number Placeholder 3"/>
          <p:cNvSpPr>
            <a:spLocks noGrp="1"/>
          </p:cNvSpPr>
          <p:nvPr>
            <p:ph type="sldNum" sz="quarter" idx="5"/>
          </p:nvPr>
        </p:nvSpPr>
        <p:spPr/>
        <p:txBody>
          <a:bodyPr/>
          <a:lstStyle/>
          <a:p>
            <a:fld id="{DBFF095A-F86B-4B29-8A9F-DF3D3D1F3E2A}" type="slidenum">
              <a:rPr lang="en-US" smtClean="0"/>
              <a:t>15</a:t>
            </a:fld>
            <a:endParaRPr lang="en-US"/>
          </a:p>
        </p:txBody>
      </p:sp>
    </p:spTree>
    <p:extLst>
      <p:ext uri="{BB962C8B-B14F-4D97-AF65-F5344CB8AC3E}">
        <p14:creationId xmlns:p14="http://schemas.microsoft.com/office/powerpoint/2010/main" val="208361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pPr>
              <a:lnSpc>
                <a:spcPct val="90000"/>
              </a:lnSpc>
            </a:pPr>
            <a:r>
              <a:rPr lang="en-US">
                <a:latin typeface="+mn-lt"/>
              </a:rPr>
              <a:t>Dr. Bishop follows an initial set of steps to get started.</a:t>
            </a:r>
          </a:p>
          <a:p>
            <a:pPr>
              <a:lnSpc>
                <a:spcPct val="90000"/>
              </a:lnSpc>
            </a:pPr>
            <a:endParaRPr lang="en-US">
              <a:latin typeface="+mn-lt"/>
            </a:endParaRPr>
          </a:p>
          <a:p>
            <a:pPr marL="342900" indent="-342900">
              <a:lnSpc>
                <a:spcPct val="90000"/>
              </a:lnSpc>
              <a:buAutoNum type="arabicPeriod"/>
            </a:pPr>
            <a:r>
              <a:rPr lang="en-US">
                <a:latin typeface="+mn-lt"/>
              </a:rPr>
              <a:t>He creates an account in Globus</a:t>
            </a:r>
          </a:p>
          <a:p>
            <a:pPr marL="342900" indent="-342900">
              <a:lnSpc>
                <a:spcPct val="90000"/>
              </a:lnSpc>
              <a:buAutoNum type="arabicPeriod"/>
            </a:pPr>
            <a:endParaRPr lang="en-US">
              <a:latin typeface="+mn-lt"/>
            </a:endParaRPr>
          </a:p>
          <a:p>
            <a:pPr>
              <a:lnSpc>
                <a:spcPct val="90000"/>
              </a:lnSpc>
            </a:pPr>
            <a:r>
              <a:rPr lang="en-US">
                <a:latin typeface="+mn-lt"/>
              </a:rPr>
              <a:t>2. He then has his Fine Wines incorporated create a DataFed Managed Repository</a:t>
            </a:r>
          </a:p>
          <a:p>
            <a:pPr>
              <a:lnSpc>
                <a:spcPct val="90000"/>
              </a:lnSpc>
            </a:pPr>
            <a:endParaRPr lang="en-US">
              <a:latin typeface="+mn-lt"/>
            </a:endParaRPr>
          </a:p>
          <a:p>
            <a:pPr>
              <a:lnSpc>
                <a:spcPct val="90000"/>
              </a:lnSpc>
            </a:pPr>
            <a:r>
              <a:rPr lang="en-US">
                <a:latin typeface="+mn-lt"/>
              </a:rPr>
              <a:t>4. He logs into the web UI at datafed.ornl.gov</a:t>
            </a:r>
          </a:p>
          <a:p>
            <a:pPr>
              <a:lnSpc>
                <a:spcPct val="90000"/>
              </a:lnSpc>
            </a:pPr>
            <a:endParaRPr lang="en-US">
              <a:latin typeface="+mn-lt"/>
            </a:endParaRPr>
          </a:p>
          <a:p>
            <a:pPr>
              <a:lnSpc>
                <a:spcPct val="90000"/>
              </a:lnSpc>
            </a:pPr>
            <a:r>
              <a:rPr lang="en-US">
                <a:latin typeface="+mn-lt"/>
              </a:rPr>
              <a:t>3. He then creates a logical set of “Collections” to organize his ML data.</a:t>
            </a:r>
          </a:p>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t>16</a:t>
            </a:fld>
            <a:endParaRPr lang="en-US"/>
          </a:p>
        </p:txBody>
      </p:sp>
    </p:spTree>
    <p:extLst>
      <p:ext uri="{BB962C8B-B14F-4D97-AF65-F5344CB8AC3E}">
        <p14:creationId xmlns:p14="http://schemas.microsoft.com/office/powerpoint/2010/main" val="1976051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Bishop proceeds to upload his raw data to the DataFed Managed repository. He can do this directly using the uploads button in web UI and selecting a Globus Endpoint where his raw data is located, which in this case is on his laptop.</a:t>
            </a:r>
          </a:p>
          <a:p>
            <a:endParaRPr lang="en-US"/>
          </a:p>
          <a:p>
            <a:r>
              <a:rPr lang="en-US"/>
              <a:t>Dr. Bishop is glad he can do this because now he doesn’t have to store the metadata i.e. such as where the raw data came from, in a separate file, in DataFed the raw data and metadata are treated as a single entity.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Dr Bishop knows each ML model has many hyperparameters. With DataFed he can be sure the raw data and the metadata are always stored together.</a:t>
            </a:r>
          </a:p>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t>17</a:t>
            </a:fld>
            <a:endParaRPr lang="en-US"/>
          </a:p>
        </p:txBody>
      </p:sp>
    </p:spTree>
    <p:extLst>
      <p:ext uri="{BB962C8B-B14F-4D97-AF65-F5344CB8AC3E}">
        <p14:creationId xmlns:p14="http://schemas.microsoft.com/office/powerpoint/2010/main" val="1181575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Because Dr. Bishop is very busy writing grant proposals, he has his eager student Jeffrey sanitize and upload the data for him.</a:t>
            </a:r>
          </a:p>
          <a:p>
            <a:endParaRPr lang="en-US"/>
          </a:p>
          <a:p>
            <a:r>
              <a:rPr lang="en-US"/>
              <a:t>As part of their feature engineering process they discover that the residual sugar less than 2% positively correlated with the wine quality and decide to remove the residual sugar as a feature of the data set.</a:t>
            </a:r>
          </a:p>
        </p:txBody>
      </p:sp>
      <p:sp>
        <p:nvSpPr>
          <p:cNvPr id="4" name="Slide Number Placeholder 3"/>
          <p:cNvSpPr>
            <a:spLocks noGrp="1"/>
          </p:cNvSpPr>
          <p:nvPr>
            <p:ph type="sldNum" sz="quarter" idx="5"/>
          </p:nvPr>
        </p:nvSpPr>
        <p:spPr/>
        <p:txBody>
          <a:bodyPr/>
          <a:lstStyle/>
          <a:p>
            <a:fld id="{DBFF095A-F86B-4B29-8A9F-DF3D3D1F3E2A}" type="slidenum">
              <a:rPr lang="en-US" smtClean="0"/>
              <a:t>18</a:t>
            </a:fld>
            <a:endParaRPr lang="en-US"/>
          </a:p>
        </p:txBody>
      </p:sp>
    </p:spTree>
    <p:extLst>
      <p:ext uri="{BB962C8B-B14F-4D97-AF65-F5344CB8AC3E}">
        <p14:creationId xmlns:p14="http://schemas.microsoft.com/office/powerpoint/2010/main" val="3664402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Dr Bishop wants to look at the effects of removing different features from the training model to help optimize the training process. He creates a schema to help ensure that Franky records the metadata in a standardized fashion.</a:t>
            </a:r>
          </a:p>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t>21</a:t>
            </a:fld>
            <a:endParaRPr lang="en-US"/>
          </a:p>
        </p:txBody>
      </p:sp>
    </p:spTree>
    <p:extLst>
      <p:ext uri="{BB962C8B-B14F-4D97-AF65-F5344CB8AC3E}">
        <p14:creationId xmlns:p14="http://schemas.microsoft.com/office/powerpoint/2010/main" val="3273530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time Franky fails to use a standardized formats he sees a wrench appear next to the record as well as a notification.</a:t>
            </a:r>
          </a:p>
        </p:txBody>
      </p:sp>
      <p:sp>
        <p:nvSpPr>
          <p:cNvPr id="4" name="Slide Number Placeholder 3"/>
          <p:cNvSpPr>
            <a:spLocks noGrp="1"/>
          </p:cNvSpPr>
          <p:nvPr>
            <p:ph type="sldNum" sz="quarter" idx="5"/>
          </p:nvPr>
        </p:nvSpPr>
        <p:spPr/>
        <p:txBody>
          <a:bodyPr/>
          <a:lstStyle/>
          <a:p>
            <a:fld id="{DBFF095A-F86B-4B29-8A9F-DF3D3D1F3E2A}" type="slidenum">
              <a:rPr lang="en-US" smtClean="0"/>
              <a:t>22</a:t>
            </a:fld>
            <a:endParaRPr lang="en-US"/>
          </a:p>
        </p:txBody>
      </p:sp>
    </p:spTree>
    <p:extLst>
      <p:ext uri="{BB962C8B-B14F-4D97-AF65-F5344CB8AC3E}">
        <p14:creationId xmlns:p14="http://schemas.microsoft.com/office/powerpoint/2010/main" val="3716012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cf08fc7e6f_0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gcf08fc7e6f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05740" y="320041"/>
            <a:ext cx="131826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0670" r="14286"/>
          <a:stretch/>
        </p:blipFill>
        <p:spPr>
          <a:xfrm>
            <a:off x="200371" y="1074420"/>
            <a:ext cx="8506306" cy="4233245"/>
          </a:xfrm>
          <a:prstGeom prst="rect">
            <a:avLst/>
          </a:prstGeom>
        </p:spPr>
      </p:pic>
      <p:sp>
        <p:nvSpPr>
          <p:cNvPr id="10" name="TextBox 9"/>
          <p:cNvSpPr txBox="1"/>
          <p:nvPr userDrawn="1"/>
        </p:nvSpPr>
        <p:spPr>
          <a:xfrm>
            <a:off x="200371" y="5343836"/>
            <a:ext cx="4038605" cy="461665"/>
          </a:xfrm>
          <a:prstGeom prst="rect">
            <a:avLst/>
          </a:prstGeom>
          <a:noFill/>
        </p:spPr>
        <p:txBody>
          <a:bodyPr wrap="square" rtlCol="0">
            <a:spAutoFit/>
          </a:bodyPr>
          <a:lstStyle/>
          <a:p>
            <a:r>
              <a:rPr lang="en-US" sz="1200" b="0">
                <a:solidFill>
                  <a:schemeClr val="tx1"/>
                </a:solidFill>
                <a:latin typeface="Century Gothic" panose="020B0502020202020204" pitchFamily="34" charset="0"/>
              </a:rPr>
              <a:t>ORNL is managed by UT-Battelle LLC </a:t>
            </a:r>
            <a:br>
              <a:rPr lang="en-US" sz="1200" b="0">
                <a:solidFill>
                  <a:schemeClr val="tx1"/>
                </a:solidFill>
                <a:latin typeface="Century Gothic" panose="020B0502020202020204" pitchFamily="34" charset="0"/>
              </a:rPr>
            </a:br>
            <a:r>
              <a:rPr lang="en-US" sz="1200" b="0">
                <a:solidFill>
                  <a:schemeClr val="tx1"/>
                </a:solidFill>
                <a:latin typeface="Century Gothic" panose="020B0502020202020204" pitchFamily="34" charset="0"/>
              </a:rPr>
              <a:t>for the US Department of Energy</a:t>
            </a:r>
          </a:p>
        </p:txBody>
      </p:sp>
      <p:sp>
        <p:nvSpPr>
          <p:cNvPr id="70" name="Rectangle 69">
            <a:extLst>
              <a:ext uri="{FF2B5EF4-FFF2-40B4-BE49-F238E27FC236}">
                <a16:creationId xmlns:a16="http://schemas.microsoft.com/office/drawing/2014/main" id="{E1E8798D-8DC1-4F66-BD16-7083682BED34}"/>
              </a:ext>
            </a:extLst>
          </p:cNvPr>
          <p:cNvSpPr/>
          <p:nvPr userDrawn="1"/>
        </p:nvSpPr>
        <p:spPr>
          <a:xfrm>
            <a:off x="8706678" y="1"/>
            <a:ext cx="437323" cy="5307665"/>
          </a:xfrm>
          <a:prstGeom prst="rect">
            <a:avLst/>
          </a:prstGeom>
          <a:solidFill>
            <a:schemeClr val="bg1">
              <a:lumMod val="7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userDrawn="1">
            <p:ph type="ctrTitle"/>
          </p:nvPr>
        </p:nvSpPr>
        <p:spPr>
          <a:xfrm>
            <a:off x="321553" y="1388962"/>
            <a:ext cx="8148679" cy="1058605"/>
          </a:xfrm>
        </p:spPr>
        <p:txBody>
          <a:bodyPr/>
          <a:lstStyle>
            <a:lvl1pPr algn="l">
              <a:defRPr sz="3200" b="0">
                <a:solidFill>
                  <a:schemeClr val="bg1"/>
                </a:solidFill>
                <a:latin typeface="Century Gothic" panose="020B0502020202020204" pitchFamily="34" charset="0"/>
              </a:defRPr>
            </a:lvl1pPr>
          </a:lstStyle>
          <a:p>
            <a:r>
              <a:rPr lang="en-US"/>
              <a:t>Click to edit Master title style</a:t>
            </a:r>
          </a:p>
        </p:txBody>
      </p:sp>
      <p:sp>
        <p:nvSpPr>
          <p:cNvPr id="3" name="Subtitle 2"/>
          <p:cNvSpPr>
            <a:spLocks noGrp="1"/>
          </p:cNvSpPr>
          <p:nvPr userDrawn="1">
            <p:ph type="subTitle" idx="1"/>
          </p:nvPr>
        </p:nvSpPr>
        <p:spPr>
          <a:xfrm>
            <a:off x="335611" y="2928829"/>
            <a:ext cx="4690151" cy="1808175"/>
          </a:xfrm>
        </p:spPr>
        <p:txBody>
          <a:bodyPr/>
          <a:lstStyle>
            <a:lvl1pPr marL="0" indent="0" algn="l">
              <a:buNone/>
              <a:defRPr sz="2000">
                <a:solidFill>
                  <a:schemeClr val="bg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2" name="Rectangle 71">
            <a:extLst>
              <a:ext uri="{FF2B5EF4-FFF2-40B4-BE49-F238E27FC236}">
                <a16:creationId xmlns:a16="http://schemas.microsoft.com/office/drawing/2014/main" id="{1739961D-E2BA-492C-BC48-01E29F648BCC}"/>
              </a:ext>
            </a:extLst>
          </p:cNvPr>
          <p:cNvSpPr/>
          <p:nvPr userDrawn="1"/>
        </p:nvSpPr>
        <p:spPr>
          <a:xfrm>
            <a:off x="4572000" y="5307666"/>
            <a:ext cx="4572000" cy="1550335"/>
          </a:xfrm>
          <a:prstGeom prst="rect">
            <a:avLst/>
          </a:pr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6" name="Picture 5">
            <a:extLst>
              <a:ext uri="{FF2B5EF4-FFF2-40B4-BE49-F238E27FC236}">
                <a16:creationId xmlns:a16="http://schemas.microsoft.com/office/drawing/2014/main" id="{C9F9A2B3-A685-470B-9190-7D6FE9C16A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2305" y="5386774"/>
            <a:ext cx="1620963" cy="396806"/>
          </a:xfrm>
          <a:prstGeom prst="rect">
            <a:avLst/>
          </a:prstGeom>
        </p:spPr>
      </p:pic>
      <p:pic>
        <p:nvPicPr>
          <p:cNvPr id="8" name="Picture 7">
            <a:extLst>
              <a:ext uri="{FF2B5EF4-FFF2-40B4-BE49-F238E27FC236}">
                <a16:creationId xmlns:a16="http://schemas.microsoft.com/office/drawing/2014/main" id="{88F44590-B596-4A93-8D86-6F9A318AF1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846" y="444484"/>
            <a:ext cx="1101547" cy="265176"/>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16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272F0CA-07C0-447D-AD25-74BF79400D69}"/>
              </a:ext>
            </a:extLst>
          </p:cNvPr>
          <p:cNvSpPr/>
          <p:nvPr userDrawn="1"/>
        </p:nvSpPr>
        <p:spPr>
          <a:xfrm>
            <a:off x="205740" y="1078993"/>
            <a:ext cx="436626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5000"/>
              </a:lnSpc>
            </a:pPr>
            <a:endParaRPr lang="en-US">
              <a:solidFill>
                <a:schemeClr val="tx1"/>
              </a:solidFill>
            </a:endParaRPr>
          </a:p>
        </p:txBody>
      </p:sp>
      <p:sp>
        <p:nvSpPr>
          <p:cNvPr id="23" name="Freeform: Shape 22">
            <a:extLst>
              <a:ext uri="{FF2B5EF4-FFF2-40B4-BE49-F238E27FC236}">
                <a16:creationId xmlns:a16="http://schemas.microsoft.com/office/drawing/2014/main" id="{5EFBA5C8-999C-4371-9C2C-0AE38B43EC45}"/>
              </a:ext>
            </a:extLst>
          </p:cNvPr>
          <p:cNvSpPr/>
          <p:nvPr userDrawn="1"/>
        </p:nvSpPr>
        <p:spPr>
          <a:xfrm>
            <a:off x="4572000" y="-1"/>
            <a:ext cx="4572000" cy="6858000"/>
          </a:xfrm>
          <a:custGeom>
            <a:avLst/>
            <a:gdLst>
              <a:gd name="connsiteX0" fmla="*/ 5512903 w 6096000"/>
              <a:gd name="connsiteY0" fmla="*/ 0 h 6858000"/>
              <a:gd name="connsiteX1" fmla="*/ 6096000 w 6096000"/>
              <a:gd name="connsiteY1" fmla="*/ 0 h 6858000"/>
              <a:gd name="connsiteX2" fmla="*/ 6096000 w 6096000"/>
              <a:gd name="connsiteY2" fmla="*/ 5307665 h 6858000"/>
              <a:gd name="connsiteX3" fmla="*/ 6096000 w 6096000"/>
              <a:gd name="connsiteY3" fmla="*/ 6858000 h 6858000"/>
              <a:gd name="connsiteX4" fmla="*/ 0 w 6096000"/>
              <a:gd name="connsiteY4" fmla="*/ 6858000 h 6858000"/>
              <a:gd name="connsiteX5" fmla="*/ 0 w 6096000"/>
              <a:gd name="connsiteY5" fmla="*/ 5307665 h 6858000"/>
              <a:gd name="connsiteX6" fmla="*/ 5512903 w 6096000"/>
              <a:gd name="connsiteY6" fmla="*/ 53076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5512903" y="0"/>
                </a:moveTo>
                <a:lnTo>
                  <a:pt x="6096000" y="0"/>
                </a:lnTo>
                <a:lnTo>
                  <a:pt x="6096000" y="5307665"/>
                </a:lnTo>
                <a:lnTo>
                  <a:pt x="6096000" y="6858000"/>
                </a:lnTo>
                <a:lnTo>
                  <a:pt x="0" y="6858000"/>
                </a:lnTo>
                <a:lnTo>
                  <a:pt x="0" y="5307665"/>
                </a:lnTo>
                <a:lnTo>
                  <a:pt x="5512903" y="5307665"/>
                </a:lnTo>
                <a:close/>
              </a:path>
            </a:pathLst>
          </a:cu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p:ph type="title" hasCustomPrompt="1"/>
          </p:nvPr>
        </p:nvSpPr>
        <p:spPr>
          <a:xfrm>
            <a:off x="291060" y="1275789"/>
            <a:ext cx="4153054" cy="911019"/>
          </a:xfrm>
        </p:spPr>
        <p:txBody>
          <a:bodyPr/>
          <a:lstStyle>
            <a:lvl1pPr>
              <a:lnSpc>
                <a:spcPct val="95000"/>
              </a:lnSpc>
              <a:defRPr sz="28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6" name="Content Placeholder 5"/>
          <p:cNvSpPr>
            <a:spLocks noGrp="1"/>
          </p:cNvSpPr>
          <p:nvPr>
            <p:ph sz="quarter" idx="4"/>
          </p:nvPr>
        </p:nvSpPr>
        <p:spPr>
          <a:xfrm>
            <a:off x="309163" y="2434851"/>
            <a:ext cx="4134678" cy="2709579"/>
          </a:xfrm>
        </p:spPr>
        <p:txBody>
          <a:bodyPr/>
          <a:lstStyle>
            <a:lvl1pPr>
              <a:lnSpc>
                <a:spcPct val="95000"/>
              </a:lnSpc>
              <a:buClr>
                <a:schemeClr val="tx1"/>
              </a:buClr>
              <a:defRPr sz="2000">
                <a:latin typeface="Century Gothic" panose="020B0502020202020204" pitchFamily="34" charset="0"/>
              </a:defRPr>
            </a:lvl1pPr>
            <a:lvl2pPr>
              <a:lnSpc>
                <a:spcPct val="95000"/>
              </a:lnSpc>
              <a:buClr>
                <a:schemeClr val="tx1"/>
              </a:buCl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571999" y="1078993"/>
            <a:ext cx="4134678" cy="4228673"/>
          </a:xfrm>
        </p:spPr>
        <p:txBody>
          <a:bodyPr/>
          <a:lstStyle/>
          <a:p>
            <a:r>
              <a:rPr lang="en-US"/>
              <a:t>Click icon to add picture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3" name="Rectangle 12">
            <a:extLst>
              <a:ext uri="{FF2B5EF4-FFF2-40B4-BE49-F238E27FC236}">
                <a16:creationId xmlns:a16="http://schemas.microsoft.com/office/drawing/2014/main" id="{A2587E3B-57BC-4B9E-9BA0-707BE07CB94C}"/>
              </a:ext>
            </a:extLst>
          </p:cNvPr>
          <p:cNvSpPr/>
          <p:nvPr userDrawn="1"/>
        </p:nvSpPr>
        <p:spPr>
          <a:xfrm>
            <a:off x="205740" y="320041"/>
            <a:ext cx="131826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2" name="Picture 11">
            <a:extLst>
              <a:ext uri="{FF2B5EF4-FFF2-40B4-BE49-F238E27FC236}">
                <a16:creationId xmlns:a16="http://schemas.microsoft.com/office/drawing/2014/main" id="{C0A21945-2BB3-4CE6-AA63-28E4BBC64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846" y="444484"/>
            <a:ext cx="1101547" cy="265176"/>
          </a:xfrm>
          <a:prstGeom prst="rect">
            <a:avLst/>
          </a:prstGeom>
        </p:spPr>
      </p:pic>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272F0CA-07C0-447D-AD25-74BF79400D69}"/>
              </a:ext>
            </a:extLst>
          </p:cNvPr>
          <p:cNvSpPr/>
          <p:nvPr userDrawn="1"/>
        </p:nvSpPr>
        <p:spPr>
          <a:xfrm>
            <a:off x="205740" y="1078992"/>
            <a:ext cx="436626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3" name="Freeform: Shape 22">
            <a:extLst>
              <a:ext uri="{FF2B5EF4-FFF2-40B4-BE49-F238E27FC236}">
                <a16:creationId xmlns:a16="http://schemas.microsoft.com/office/drawing/2014/main" id="{5EFBA5C8-999C-4371-9C2C-0AE38B43EC45}"/>
              </a:ext>
            </a:extLst>
          </p:cNvPr>
          <p:cNvSpPr/>
          <p:nvPr userDrawn="1"/>
        </p:nvSpPr>
        <p:spPr>
          <a:xfrm>
            <a:off x="4572000" y="-1"/>
            <a:ext cx="4572000" cy="6858000"/>
          </a:xfrm>
          <a:custGeom>
            <a:avLst/>
            <a:gdLst>
              <a:gd name="connsiteX0" fmla="*/ 5512903 w 6096000"/>
              <a:gd name="connsiteY0" fmla="*/ 0 h 6858000"/>
              <a:gd name="connsiteX1" fmla="*/ 6096000 w 6096000"/>
              <a:gd name="connsiteY1" fmla="*/ 0 h 6858000"/>
              <a:gd name="connsiteX2" fmla="*/ 6096000 w 6096000"/>
              <a:gd name="connsiteY2" fmla="*/ 5307665 h 6858000"/>
              <a:gd name="connsiteX3" fmla="*/ 6096000 w 6096000"/>
              <a:gd name="connsiteY3" fmla="*/ 6858000 h 6858000"/>
              <a:gd name="connsiteX4" fmla="*/ 0 w 6096000"/>
              <a:gd name="connsiteY4" fmla="*/ 6858000 h 6858000"/>
              <a:gd name="connsiteX5" fmla="*/ 0 w 6096000"/>
              <a:gd name="connsiteY5" fmla="*/ 5307665 h 6858000"/>
              <a:gd name="connsiteX6" fmla="*/ 5512903 w 6096000"/>
              <a:gd name="connsiteY6" fmla="*/ 53076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5512903" y="0"/>
                </a:moveTo>
                <a:lnTo>
                  <a:pt x="6096000" y="0"/>
                </a:lnTo>
                <a:lnTo>
                  <a:pt x="6096000" y="5307665"/>
                </a:lnTo>
                <a:lnTo>
                  <a:pt x="6096000" y="6858000"/>
                </a:lnTo>
                <a:lnTo>
                  <a:pt x="0" y="6858000"/>
                </a:lnTo>
                <a:lnTo>
                  <a:pt x="0" y="5307665"/>
                </a:lnTo>
                <a:lnTo>
                  <a:pt x="5512903" y="5307665"/>
                </a:lnTo>
                <a:close/>
              </a:path>
            </a:pathLst>
          </a:cu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p:ph type="title" hasCustomPrompt="1"/>
          </p:nvPr>
        </p:nvSpPr>
        <p:spPr>
          <a:xfrm>
            <a:off x="291060" y="1275789"/>
            <a:ext cx="4153054" cy="867930"/>
          </a:xfrm>
        </p:spPr>
        <p:txBody>
          <a:bodyPr/>
          <a:lstStyle>
            <a:lvl1pPr>
              <a:lnSpc>
                <a:spcPct val="90000"/>
              </a:lnSpc>
              <a:defRPr sz="28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6" name="Content Placeholder 5"/>
          <p:cNvSpPr>
            <a:spLocks noGrp="1"/>
          </p:cNvSpPr>
          <p:nvPr>
            <p:ph sz="quarter" idx="4"/>
          </p:nvPr>
        </p:nvSpPr>
        <p:spPr>
          <a:xfrm>
            <a:off x="309163" y="2477531"/>
            <a:ext cx="4134678" cy="4139078"/>
          </a:xfrm>
        </p:spPr>
        <p:txBody>
          <a:bodyPr/>
          <a:lstStyle>
            <a:lvl1pPr>
              <a:lnSpc>
                <a:spcPct val="90000"/>
              </a:lnSpc>
              <a:buClr>
                <a:schemeClr val="tx1"/>
              </a:buClr>
              <a:defRPr sz="2000">
                <a:latin typeface="Century Gothic" panose="020B0502020202020204" pitchFamily="34" charset="0"/>
              </a:defRPr>
            </a:lvl1pPr>
            <a:lvl2pPr>
              <a:lnSpc>
                <a:spcPct val="90000"/>
              </a:lnSpc>
              <a:buClr>
                <a:schemeClr val="tx1"/>
              </a:buCl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571999" y="1078993"/>
            <a:ext cx="4134678" cy="4228673"/>
          </a:xfrm>
        </p:spPr>
        <p:txBody>
          <a:bodyPr/>
          <a:lstStyle/>
          <a:p>
            <a:r>
              <a:rPr lang="en-US"/>
              <a:t>Click icon to add picture</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3" name="Rectangle 12">
            <a:extLst>
              <a:ext uri="{FF2B5EF4-FFF2-40B4-BE49-F238E27FC236}">
                <a16:creationId xmlns:a16="http://schemas.microsoft.com/office/drawing/2014/main" id="{C75B9F43-3CEE-446F-8E35-BC213A599756}"/>
              </a:ext>
            </a:extLst>
          </p:cNvPr>
          <p:cNvSpPr/>
          <p:nvPr userDrawn="1"/>
        </p:nvSpPr>
        <p:spPr>
          <a:xfrm>
            <a:off x="205740" y="320041"/>
            <a:ext cx="131826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2" name="Picture 11">
            <a:extLst>
              <a:ext uri="{FF2B5EF4-FFF2-40B4-BE49-F238E27FC236}">
                <a16:creationId xmlns:a16="http://schemas.microsoft.com/office/drawing/2014/main" id="{7C8DF9A1-5042-4686-969C-CF4B11C610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846" y="444484"/>
            <a:ext cx="1101547" cy="265176"/>
          </a:xfrm>
          <a:prstGeom prst="rect">
            <a:avLst/>
          </a:prstGeom>
        </p:spPr>
      </p:pic>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05741" y="0"/>
            <a:ext cx="8500937" cy="6344402"/>
          </a:xfrm>
          <a:ln>
            <a:noFill/>
          </a:ln>
        </p:spPr>
        <p:txBody>
          <a:bodyPr/>
          <a:lstStyle/>
          <a:p>
            <a:r>
              <a:rPr lang="en-US"/>
              <a:t>Click icon to add picture</a:t>
            </a:r>
          </a:p>
        </p:txBody>
      </p:sp>
      <p:sp>
        <p:nvSpPr>
          <p:cNvPr id="12" name="Freeform: Shape 11">
            <a:extLst>
              <a:ext uri="{FF2B5EF4-FFF2-40B4-BE49-F238E27FC236}">
                <a16:creationId xmlns:a16="http://schemas.microsoft.com/office/drawing/2014/main" id="{51C2A179-EA72-4D9C-8B5A-60C726FDCDB1}"/>
              </a:ext>
            </a:extLst>
          </p:cNvPr>
          <p:cNvSpPr/>
          <p:nvPr userDrawn="1"/>
        </p:nvSpPr>
        <p:spPr>
          <a:xfrm>
            <a:off x="4571999" y="-1"/>
            <a:ext cx="4572000" cy="6858000"/>
          </a:xfrm>
          <a:custGeom>
            <a:avLst/>
            <a:gdLst>
              <a:gd name="connsiteX0" fmla="*/ 5512903 w 6096000"/>
              <a:gd name="connsiteY0" fmla="*/ 0 h 6858000"/>
              <a:gd name="connsiteX1" fmla="*/ 6096000 w 6096000"/>
              <a:gd name="connsiteY1" fmla="*/ 0 h 6858000"/>
              <a:gd name="connsiteX2" fmla="*/ 6096000 w 6096000"/>
              <a:gd name="connsiteY2" fmla="*/ 6344401 h 6858000"/>
              <a:gd name="connsiteX3" fmla="*/ 6096000 w 6096000"/>
              <a:gd name="connsiteY3" fmla="*/ 6858000 h 6858000"/>
              <a:gd name="connsiteX4" fmla="*/ 0 w 6096000"/>
              <a:gd name="connsiteY4" fmla="*/ 6858000 h 6858000"/>
              <a:gd name="connsiteX5" fmla="*/ 0 w 6096000"/>
              <a:gd name="connsiteY5" fmla="*/ 6344401 h 6858000"/>
              <a:gd name="connsiteX6" fmla="*/ 5512903 w 6096000"/>
              <a:gd name="connsiteY6" fmla="*/ 63444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5512903" y="0"/>
                </a:moveTo>
                <a:lnTo>
                  <a:pt x="6096000" y="0"/>
                </a:lnTo>
                <a:lnTo>
                  <a:pt x="6096000" y="6344401"/>
                </a:lnTo>
                <a:lnTo>
                  <a:pt x="6096000" y="6858000"/>
                </a:lnTo>
                <a:lnTo>
                  <a:pt x="0" y="6858000"/>
                </a:lnTo>
                <a:lnTo>
                  <a:pt x="0" y="6344401"/>
                </a:lnTo>
                <a:lnTo>
                  <a:pt x="5512903" y="6344401"/>
                </a:lnTo>
                <a:close/>
              </a:path>
            </a:pathLst>
          </a:cu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7" name="Rectangle 6">
            <a:extLst>
              <a:ext uri="{FF2B5EF4-FFF2-40B4-BE49-F238E27FC236}">
                <a16:creationId xmlns:a16="http://schemas.microsoft.com/office/drawing/2014/main" id="{941CE25A-AEE2-4B84-B230-E61FBB5916C0}"/>
              </a:ext>
            </a:extLst>
          </p:cNvPr>
          <p:cNvSpPr/>
          <p:nvPr userDrawn="1"/>
        </p:nvSpPr>
        <p:spPr>
          <a:xfrm>
            <a:off x="0" y="6344403"/>
            <a:ext cx="20574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p:nvPr>
        </p:nvSpPr>
        <p:spPr>
          <a:xfrm>
            <a:off x="322327" y="274321"/>
            <a:ext cx="8250174" cy="1014984"/>
          </a:xfrm>
        </p:spPr>
        <p:txBody>
          <a:bodyPr/>
          <a:lstStyle>
            <a:lvl1pPr>
              <a:lnSpc>
                <a:spcPct val="95000"/>
              </a:lnSpc>
              <a:defRPr sz="2800" b="0">
                <a:solidFill>
                  <a:schemeClr val="tx1"/>
                </a:solidFill>
                <a:latin typeface="Century Gothic" panose="020B0502020202020204" pitchFamily="34" charset="0"/>
              </a:defRPr>
            </a:lvl1pPr>
          </a:lstStyle>
          <a:p>
            <a:r>
              <a:rPr lang="en-US"/>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6007712" y="6477000"/>
            <a:ext cx="2895600" cy="182562"/>
          </a:xfrm>
          <a:prstGeom prst="rect">
            <a:avLst/>
          </a:prstGeom>
          <a:ln/>
        </p:spPr>
        <p:txBody>
          <a:bodyPr anchor="ctr"/>
          <a:lstStyle/>
          <a:p>
            <a:pPr algn="r"/>
            <a:r>
              <a:rPr lang="en-US" sz="1000">
                <a:solidFill>
                  <a:schemeClr val="bg1"/>
                </a:solidFill>
                <a:latin typeface="Arial" pitchFamily="34" charset="0"/>
                <a:cs typeface="Arial" pitchFamily="34" charset="0"/>
              </a:rPr>
              <a:t> </a:t>
            </a:r>
          </a:p>
        </p:txBody>
      </p:sp>
      <p:sp>
        <p:nvSpPr>
          <p:cNvPr id="10" name="Rectangle 6">
            <a:extLst>
              <a:ext uri="{FF2B5EF4-FFF2-40B4-BE49-F238E27FC236}">
                <a16:creationId xmlns:a16="http://schemas.microsoft.com/office/drawing/2014/main" id="{F53D30EF-56FE-412C-8B5E-E1FEDC6BE588}"/>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C71D7D10-50EE-4EC8-8429-7F10D50FDF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846" y="6474106"/>
            <a:ext cx="1101547" cy="265176"/>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05740" y="1435552"/>
            <a:ext cx="4380567"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763689" y="1435552"/>
            <a:ext cx="4380311"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05740" y="948037"/>
            <a:ext cx="4379004"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763689" y="948037"/>
            <a:ext cx="438031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10603" y="966165"/>
            <a:ext cx="4361396" cy="457200"/>
          </a:xfrm>
          <a:noFill/>
          <a:ln w="12700">
            <a:noFill/>
          </a:ln>
        </p:spPr>
        <p:txBody>
          <a:bodyPr tIns="91440" bIns="91440" anchor="ctr"/>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10603" y="1517523"/>
            <a:ext cx="4361396"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768008" y="966165"/>
            <a:ext cx="4358907" cy="4572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768008" y="1517523"/>
            <a:ext cx="4358907"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627422" y="320041"/>
            <a:ext cx="7516577"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627421" y="400521"/>
            <a:ext cx="7499493" cy="341632"/>
          </a:xfrm>
        </p:spPr>
        <p:txBody>
          <a:bodyPr anchor="ctr"/>
          <a:lstStyle>
            <a:lvl1pPr>
              <a:lnSpc>
                <a:spcPct val="90000"/>
              </a:lnSpc>
              <a:defRPr sz="1800" b="0">
                <a:solidFill>
                  <a:schemeClr val="tx1"/>
                </a:solidFill>
                <a:latin typeface="Century Gothic" panose="020B0502020202020204" pitchFamily="34" charset="0"/>
              </a:defRPr>
            </a:lvl1pPr>
          </a:lstStyle>
          <a:p>
            <a:r>
              <a:rPr lang="en-US"/>
              <a:t>Click to edit Master title style</a:t>
            </a: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6008302" y="6546080"/>
            <a:ext cx="2895600" cy="182562"/>
          </a:xfrm>
          <a:prstGeom prst="rect">
            <a:avLst/>
          </a:prstGeom>
          <a:ln/>
        </p:spPr>
        <p:txBody>
          <a:bodyPr anchor="ctr"/>
          <a:lstStyle/>
          <a:p>
            <a:pPr algn="r">
              <a:lnSpc>
                <a:spcPct val="90000"/>
              </a:lnSpc>
            </a:pPr>
            <a:r>
              <a:rPr lang="en-US" sz="750">
                <a:solidFill>
                  <a:srgbClr val="BFBFBF"/>
                </a:solidFill>
                <a:latin typeface="+mn-lt"/>
                <a:cs typeface="Arial" pitchFamily="34" charset="0"/>
              </a:rPr>
              <a:t> </a:t>
            </a:r>
          </a:p>
        </p:txBody>
      </p:sp>
      <p:sp>
        <p:nvSpPr>
          <p:cNvPr id="30" name="Rectangle 29">
            <a:extLst>
              <a:ext uri="{FF2B5EF4-FFF2-40B4-BE49-F238E27FC236}">
                <a16:creationId xmlns:a16="http://schemas.microsoft.com/office/drawing/2014/main" id="{C1D583F3-A626-4386-A514-ABEE74ACAA93}"/>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31" name="Rectangle 30">
            <a:extLst>
              <a:ext uri="{FF2B5EF4-FFF2-40B4-BE49-F238E27FC236}">
                <a16:creationId xmlns:a16="http://schemas.microsoft.com/office/drawing/2014/main" id="{1363F72F-D8C5-4724-B209-B51C0502E70D}"/>
              </a:ext>
            </a:extLst>
          </p:cNvPr>
          <p:cNvSpPr/>
          <p:nvPr userDrawn="1"/>
        </p:nvSpPr>
        <p:spPr>
          <a:xfrm>
            <a:off x="205740" y="320041"/>
            <a:ext cx="131826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9" name="Picture 18">
            <a:extLst>
              <a:ext uri="{FF2B5EF4-FFF2-40B4-BE49-F238E27FC236}">
                <a16:creationId xmlns:a16="http://schemas.microsoft.com/office/drawing/2014/main" id="{4D2AAD89-B12B-45CD-B15D-8478AE5BEF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846" y="444484"/>
            <a:ext cx="1101547" cy="265176"/>
          </a:xfrm>
          <a:prstGeom prst="rect">
            <a:avLst/>
          </a:prstGeom>
        </p:spPr>
      </p:pic>
    </p:spTree>
    <p:extLst>
      <p:ext uri="{BB962C8B-B14F-4D97-AF65-F5344CB8AC3E}">
        <p14:creationId xmlns:p14="http://schemas.microsoft.com/office/powerpoint/2010/main" val="3431300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05740" y="1435552"/>
            <a:ext cx="2901104"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24318" y="1435552"/>
            <a:ext cx="2900934"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242895" y="1435552"/>
            <a:ext cx="2901104"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05740" y="948037"/>
            <a:ext cx="290006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24317" y="948037"/>
            <a:ext cx="2900934"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242896" y="948037"/>
            <a:ext cx="291444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08500" y="966165"/>
            <a:ext cx="2875410" cy="457200"/>
          </a:xfrm>
          <a:noFill/>
          <a:ln w="12700">
            <a:noFill/>
          </a:ln>
        </p:spPr>
        <p:txBody>
          <a:bodyPr tIns="91440" bIns="91440" anchor="ctr"/>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12598" y="1517904"/>
            <a:ext cx="2875410"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34012" y="966165"/>
            <a:ext cx="2873769" cy="4572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39873" y="1517904"/>
            <a:ext cx="2873769"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253455" y="966165"/>
            <a:ext cx="2847992" cy="4572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259316" y="1517904"/>
            <a:ext cx="2847992" cy="4110352"/>
          </a:xfrm>
          <a:ln w="12700">
            <a:noFill/>
          </a:ln>
        </p:spPr>
        <p:txBody>
          <a:bodyPr tIns="45720" bIns="91440"/>
          <a:lstStyle>
            <a:lvl1pPr marL="170260" indent="-170260">
              <a:lnSpc>
                <a:spcPct val="90000"/>
              </a:lnSpc>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627422" y="320041"/>
            <a:ext cx="7516577"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627422" y="405256"/>
            <a:ext cx="7452570" cy="341632"/>
          </a:xfrm>
        </p:spPr>
        <p:txBody>
          <a:bodyPr anchor="ctr"/>
          <a:lstStyle>
            <a:lvl1pPr>
              <a:lnSpc>
                <a:spcPct val="90000"/>
              </a:lnSpc>
              <a:defRPr sz="1800" b="0">
                <a:solidFill>
                  <a:schemeClr val="tx1"/>
                </a:solidFill>
                <a:latin typeface="Century Gothic" panose="020B0502020202020204" pitchFamily="34" charset="0"/>
              </a:defRPr>
            </a:lvl1pPr>
          </a:lstStyle>
          <a:p>
            <a:r>
              <a:rPr lang="en-US"/>
              <a:t>Click to edit Master title style</a:t>
            </a: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6008302" y="6546080"/>
            <a:ext cx="2895600" cy="182562"/>
          </a:xfrm>
          <a:prstGeom prst="rect">
            <a:avLst/>
          </a:prstGeom>
          <a:ln/>
        </p:spPr>
        <p:txBody>
          <a:bodyPr anchor="ctr"/>
          <a:lstStyle/>
          <a:p>
            <a:pPr algn="r">
              <a:lnSpc>
                <a:spcPct val="90000"/>
              </a:lnSpc>
            </a:pPr>
            <a:r>
              <a:rPr lang="en-US" sz="750">
                <a:solidFill>
                  <a:srgbClr val="BFBFBF"/>
                </a:solidFill>
                <a:latin typeface="+mn-lt"/>
                <a:cs typeface="Arial" pitchFamily="34" charset="0"/>
              </a:rPr>
              <a:t> </a:t>
            </a:r>
          </a:p>
        </p:txBody>
      </p:sp>
      <p:sp>
        <p:nvSpPr>
          <p:cNvPr id="27" name="Rectangle 26">
            <a:extLst>
              <a:ext uri="{FF2B5EF4-FFF2-40B4-BE49-F238E27FC236}">
                <a16:creationId xmlns:a16="http://schemas.microsoft.com/office/drawing/2014/main" id="{58A5E570-6CEB-41E7-8D0B-3A8F71C0DC0C}"/>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8" name="Rectangle 27">
            <a:extLst>
              <a:ext uri="{FF2B5EF4-FFF2-40B4-BE49-F238E27FC236}">
                <a16:creationId xmlns:a16="http://schemas.microsoft.com/office/drawing/2014/main" id="{5801B422-8DF5-45CF-9477-2F7F2A9A0FF4}"/>
              </a:ext>
            </a:extLst>
          </p:cNvPr>
          <p:cNvSpPr/>
          <p:nvPr userDrawn="1"/>
        </p:nvSpPr>
        <p:spPr>
          <a:xfrm>
            <a:off x="205740" y="320041"/>
            <a:ext cx="131826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23" name="Picture 22">
            <a:extLst>
              <a:ext uri="{FF2B5EF4-FFF2-40B4-BE49-F238E27FC236}">
                <a16:creationId xmlns:a16="http://schemas.microsoft.com/office/drawing/2014/main" id="{3BBF1765-1FC6-4B2E-978F-E2CE306D8F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846" y="444484"/>
            <a:ext cx="1101547" cy="265176"/>
          </a:xfrm>
          <a:prstGeom prst="rect">
            <a:avLst/>
          </a:prstGeom>
        </p:spPr>
      </p:pic>
    </p:spTree>
    <p:extLst>
      <p:ext uri="{BB962C8B-B14F-4D97-AF65-F5344CB8AC3E}">
        <p14:creationId xmlns:p14="http://schemas.microsoft.com/office/powerpoint/2010/main" val="2147429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05741" y="948037"/>
            <a:ext cx="21561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09112" y="966459"/>
            <a:ext cx="2161143"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05740" y="1434925"/>
            <a:ext cx="2156105"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2466458" y="1434925"/>
            <a:ext cx="2156105"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2466458" y="948037"/>
            <a:ext cx="2156104"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4727176" y="1434925"/>
            <a:ext cx="2156105"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4727176" y="948037"/>
            <a:ext cx="21561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6987895" y="1434925"/>
            <a:ext cx="2156105"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6987895" y="948037"/>
            <a:ext cx="21561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12598" y="1517904"/>
            <a:ext cx="2132838"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85800" indent="-170260">
              <a:lnSpc>
                <a:spcPct val="90000"/>
              </a:lnSpc>
              <a:buFont typeface="Century Gothic" panose="020B0502020202020204" pitchFamily="34" charset="0"/>
              <a:buChar char="•"/>
              <a:tabLst/>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2462937" y="969264"/>
            <a:ext cx="2161143"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2479034" y="1517904"/>
            <a:ext cx="2132838"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kern="1200" dirty="0">
                <a:solidFill>
                  <a:schemeClr val="tx1"/>
                </a:solidFill>
                <a:latin typeface="Century Gothic" panose="020B0502020202020204" pitchFamily="34" charset="0"/>
                <a:ea typeface="+mn-ea"/>
                <a:cs typeface="+mn-cs"/>
              </a:defRPr>
            </a:lvl2pPr>
            <a:lvl3pPr marL="729853" indent="-214313">
              <a:lnSpc>
                <a:spcPct val="90000"/>
              </a:lnSpc>
              <a:buFont typeface="Century Gothic" panose="020B0502020202020204" pitchFamily="34" charset="0"/>
              <a:buChar char="•"/>
              <a:defRPr lang="en-US" sz="1050" kern="1200" dirty="0">
                <a:solidFill>
                  <a:schemeClr val="tx1"/>
                </a:solidFill>
                <a:latin typeface="Century Gothic" panose="020B0502020202020204" pitchFamily="34" charset="0"/>
                <a:ea typeface="+mn-ea"/>
                <a:cs typeface="+mn-cs"/>
              </a:defRPr>
            </a:lvl3pPr>
            <a:lvl4pPr>
              <a:lnSpc>
                <a:spcPct val="90000"/>
              </a:lnSpc>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4728692" y="969264"/>
            <a:ext cx="2151068"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4734714" y="1517904"/>
            <a:ext cx="2132838"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kern="1200" dirty="0">
                <a:solidFill>
                  <a:schemeClr val="tx1"/>
                </a:solidFill>
                <a:latin typeface="Century Gothic" panose="020B0502020202020204" pitchFamily="34" charset="0"/>
                <a:ea typeface="+mn-ea"/>
                <a:cs typeface="+mn-cs"/>
              </a:defRPr>
            </a:lvl2pPr>
            <a:lvl3pPr marL="729853" indent="-214313">
              <a:lnSpc>
                <a:spcPct val="90000"/>
              </a:lnSpc>
              <a:buFont typeface="Century Gothic" panose="020B0502020202020204" pitchFamily="34" charset="0"/>
              <a:buChar char="•"/>
              <a:defRPr lang="en-US" sz="1050" kern="1200" dirty="0">
                <a:solidFill>
                  <a:schemeClr val="tx1"/>
                </a:solidFill>
                <a:latin typeface="Century Gothic" panose="020B0502020202020204" pitchFamily="34" charset="0"/>
                <a:ea typeface="+mn-ea"/>
                <a:cs typeface="+mn-cs"/>
              </a:defRPr>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627422" y="320041"/>
            <a:ext cx="7516577"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627422" y="405256"/>
            <a:ext cx="7452370" cy="341632"/>
          </a:xfrm>
        </p:spPr>
        <p:txBody>
          <a:bodyPr anchor="ctr"/>
          <a:lstStyle>
            <a:lvl1pPr>
              <a:lnSpc>
                <a:spcPct val="90000"/>
              </a:lnSpc>
              <a:defRPr sz="1800" b="0">
                <a:solidFill>
                  <a:schemeClr val="tx1"/>
                </a:solidFill>
                <a:latin typeface="Century Gothic" panose="020B0502020202020204" pitchFamily="34" charset="0"/>
              </a:defRPr>
            </a:lvl1pPr>
          </a:lstStyle>
          <a:p>
            <a:r>
              <a:rPr lang="en-US"/>
              <a:t>Click to edit Master title style</a:t>
            </a: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6984373" y="969264"/>
            <a:ext cx="2159627"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6998954" y="1517904"/>
            <a:ext cx="2132838"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kern="1200" dirty="0">
                <a:solidFill>
                  <a:schemeClr val="tx1"/>
                </a:solidFill>
                <a:latin typeface="Century Gothic" panose="020B0502020202020204" pitchFamily="34" charset="0"/>
                <a:ea typeface="+mn-ea"/>
                <a:cs typeface="+mn-cs"/>
              </a:defRPr>
            </a:lvl2pPr>
            <a:lvl3pPr marL="729853" indent="-214313">
              <a:lnSpc>
                <a:spcPct val="90000"/>
              </a:lnSpc>
              <a:buFont typeface="Century Gothic" panose="020B0502020202020204" pitchFamily="34" charset="0"/>
              <a:buChar char="•"/>
              <a:defRPr lang="en-US" sz="1050" kern="1200" dirty="0">
                <a:solidFill>
                  <a:schemeClr val="tx1"/>
                </a:solidFill>
                <a:latin typeface="Century Gothic" panose="020B0502020202020204" pitchFamily="34" charset="0"/>
                <a:ea typeface="+mn-ea"/>
                <a:cs typeface="+mn-cs"/>
              </a:defRPr>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8" name="Rectangle 27">
            <a:extLst>
              <a:ext uri="{FF2B5EF4-FFF2-40B4-BE49-F238E27FC236}">
                <a16:creationId xmlns:a16="http://schemas.microsoft.com/office/drawing/2014/main" id="{B787BB4B-352F-40F3-92C4-449A98607320}"/>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31" name="Rectangle 30">
            <a:extLst>
              <a:ext uri="{FF2B5EF4-FFF2-40B4-BE49-F238E27FC236}">
                <a16:creationId xmlns:a16="http://schemas.microsoft.com/office/drawing/2014/main" id="{3FF4C16E-1143-4307-BA5B-3A22A63363EC}"/>
              </a:ext>
            </a:extLst>
          </p:cNvPr>
          <p:cNvSpPr/>
          <p:nvPr userDrawn="1"/>
        </p:nvSpPr>
        <p:spPr>
          <a:xfrm>
            <a:off x="205740" y="320041"/>
            <a:ext cx="131826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24" name="Picture 23">
            <a:extLst>
              <a:ext uri="{FF2B5EF4-FFF2-40B4-BE49-F238E27FC236}">
                <a16:creationId xmlns:a16="http://schemas.microsoft.com/office/drawing/2014/main" id="{5A45BF44-A7D3-46D8-9427-D88674E3E7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846" y="444484"/>
            <a:ext cx="1101547" cy="265176"/>
          </a:xfrm>
          <a:prstGeom prst="rect">
            <a:avLst/>
          </a:prstGeom>
        </p:spPr>
      </p:pic>
    </p:spTree>
    <p:extLst>
      <p:ext uri="{BB962C8B-B14F-4D97-AF65-F5344CB8AC3E}">
        <p14:creationId xmlns:p14="http://schemas.microsoft.com/office/powerpoint/2010/main" val="3548841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0"/>
        <p:cNvGrpSpPr/>
        <p:nvPr/>
      </p:nvGrpSpPr>
      <p:grpSpPr>
        <a:xfrm>
          <a:off x="0" y="0"/>
          <a:ext cx="0" cy="0"/>
          <a:chOff x="0" y="0"/>
          <a:chExt cx="0" cy="0"/>
        </a:xfrm>
      </p:grpSpPr>
      <p:sp>
        <p:nvSpPr>
          <p:cNvPr id="171" name="Google Shape;171;p16"/>
          <p:cNvSpPr txBox="1">
            <a:spLocks noGrp="1"/>
          </p:cNvSpPr>
          <p:nvPr>
            <p:ph type="title"/>
          </p:nvPr>
        </p:nvSpPr>
        <p:spPr>
          <a:xfrm>
            <a:off x="193385" y="253529"/>
            <a:ext cx="8628600" cy="484800"/>
          </a:xfrm>
          <a:prstGeom prst="rect">
            <a:avLst/>
          </a:prstGeom>
          <a:noFill/>
          <a:ln>
            <a:noFill/>
          </a:ln>
        </p:spPr>
        <p:txBody>
          <a:bodyPr spcFirstLastPara="1" wrap="square" lIns="91425" tIns="45700" rIns="91425" bIns="45700" anchor="t" anchorCtr="0">
            <a:noAutofit/>
          </a:bodyPr>
          <a:lstStyle>
            <a:lvl1pPr lvl="0" algn="l" rtl="0">
              <a:lnSpc>
                <a:spcPct val="85000"/>
              </a:lnSpc>
              <a:spcBef>
                <a:spcPts val="0"/>
              </a:spcBef>
              <a:spcAft>
                <a:spcPts val="0"/>
              </a:spcAft>
              <a:buSzPts val="1100"/>
              <a:buNone/>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46200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6"/>
        <p:cNvGrpSpPr/>
        <p:nvPr/>
      </p:nvGrpSpPr>
      <p:grpSpPr>
        <a:xfrm>
          <a:off x="0" y="0"/>
          <a:ext cx="0" cy="0"/>
          <a:chOff x="0" y="0"/>
          <a:chExt cx="0" cy="0"/>
        </a:xfrm>
      </p:grpSpPr>
      <p:sp>
        <p:nvSpPr>
          <p:cNvPr id="167" name="Google Shape;167;p15"/>
          <p:cNvSpPr txBox="1">
            <a:spLocks noGrp="1"/>
          </p:cNvSpPr>
          <p:nvPr>
            <p:ph type="title"/>
          </p:nvPr>
        </p:nvSpPr>
        <p:spPr>
          <a:xfrm>
            <a:off x="311700" y="593367"/>
            <a:ext cx="8520600" cy="763600"/>
          </a:xfrm>
          <a:prstGeom prst="rect">
            <a:avLst/>
          </a:prstGeom>
        </p:spPr>
        <p:txBody>
          <a:bodyPr spcFirstLastPara="1" wrap="square" lIns="68575" tIns="34275" rIns="68575" bIns="34275" anchor="t" anchorCtr="0">
            <a:noAutofit/>
          </a:bodyPr>
          <a:lstStyle>
            <a:lvl1pPr lvl="0" rtl="0">
              <a:spcBef>
                <a:spcPts val="0"/>
              </a:spcBef>
              <a:spcAft>
                <a:spcPts val="0"/>
              </a:spcAft>
              <a:buSzPts val="1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8" name="Google Shape;168;p15"/>
          <p:cNvSpPr txBox="1">
            <a:spLocks noGrp="1"/>
          </p:cNvSpPr>
          <p:nvPr>
            <p:ph type="body" idx="1"/>
          </p:nvPr>
        </p:nvSpPr>
        <p:spPr>
          <a:xfrm>
            <a:off x="311700" y="1536633"/>
            <a:ext cx="8520600" cy="4555200"/>
          </a:xfrm>
          <a:prstGeom prst="rect">
            <a:avLst/>
          </a:prstGeom>
        </p:spPr>
        <p:txBody>
          <a:bodyPr spcFirstLastPara="1" wrap="square" lIns="68575" tIns="34275" rIns="68575" bIns="34275" anchor="t" anchorCtr="0">
            <a:noAutofit/>
          </a:bodyPr>
          <a:lstStyle>
            <a:lvl1pPr marL="457200" lvl="0" indent="-349250" rtl="0">
              <a:spcBef>
                <a:spcPts val="1100"/>
              </a:spcBef>
              <a:spcAft>
                <a:spcPts val="0"/>
              </a:spcAft>
              <a:buSzPts val="1900"/>
              <a:buChar char="•"/>
              <a:defRPr/>
            </a:lvl1pPr>
            <a:lvl2pPr marL="914400" lvl="1" indent="-330200" rtl="0">
              <a:spcBef>
                <a:spcPts val="600"/>
              </a:spcBef>
              <a:spcAft>
                <a:spcPts val="0"/>
              </a:spcAft>
              <a:buSzPts val="1600"/>
              <a:buChar char="–"/>
              <a:defRPr/>
            </a:lvl2pPr>
            <a:lvl3pPr marL="1371600" lvl="2" indent="-317500" rtl="0">
              <a:spcBef>
                <a:spcPts val="600"/>
              </a:spcBef>
              <a:spcAft>
                <a:spcPts val="0"/>
              </a:spcAft>
              <a:buSzPts val="1400"/>
              <a:buChar char="•"/>
              <a:defRPr/>
            </a:lvl3pPr>
            <a:lvl4pPr marL="1828800" lvl="3" indent="-317500" rtl="0">
              <a:spcBef>
                <a:spcPts val="600"/>
              </a:spcBef>
              <a:spcAft>
                <a:spcPts val="0"/>
              </a:spcAft>
              <a:buSzPts val="1400"/>
              <a:buChar char="–"/>
              <a:defRPr/>
            </a:lvl4pPr>
            <a:lvl5pPr marL="2286000" lvl="4" indent="-317500" rtl="0">
              <a:spcBef>
                <a:spcPts val="500"/>
              </a:spcBef>
              <a:spcAft>
                <a:spcPts val="0"/>
              </a:spcAft>
              <a:buSzPts val="1400"/>
              <a:buChar char="»"/>
              <a:defRPr/>
            </a:lvl5pPr>
            <a:lvl6pPr marL="2743200" lvl="5" indent="-323850" rtl="0">
              <a:spcBef>
                <a:spcPts val="300"/>
              </a:spcBef>
              <a:spcAft>
                <a:spcPts val="0"/>
              </a:spcAft>
              <a:buSzPts val="1500"/>
              <a:buChar char="•"/>
              <a:defRPr/>
            </a:lvl6pPr>
            <a:lvl7pPr marL="3200400" lvl="6" indent="-323850" rtl="0">
              <a:spcBef>
                <a:spcPts val="300"/>
              </a:spcBef>
              <a:spcAft>
                <a:spcPts val="0"/>
              </a:spcAft>
              <a:buSzPts val="1500"/>
              <a:buChar char="•"/>
              <a:defRPr/>
            </a:lvl7pPr>
            <a:lvl8pPr marL="3657600" lvl="7" indent="-323850" rtl="0">
              <a:spcBef>
                <a:spcPts val="300"/>
              </a:spcBef>
              <a:spcAft>
                <a:spcPts val="0"/>
              </a:spcAft>
              <a:buSzPts val="1500"/>
              <a:buChar char="•"/>
              <a:defRPr/>
            </a:lvl8pPr>
            <a:lvl9pPr marL="4114800" lvl="8" indent="-323850" rtl="0">
              <a:spcBef>
                <a:spcPts val="300"/>
              </a:spcBef>
              <a:spcAft>
                <a:spcPts val="0"/>
              </a:spcAft>
              <a:buSzPts val="1500"/>
              <a:buChar char="•"/>
              <a:defRPr/>
            </a:lvl9pPr>
          </a:lstStyle>
          <a:p>
            <a:endParaRPr/>
          </a:p>
        </p:txBody>
      </p:sp>
      <p:sp>
        <p:nvSpPr>
          <p:cNvPr id="169" name="Google Shape;169;p1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011107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A2DC0-3948-BB0B-B603-CCEABC270E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0461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2326" y="274321"/>
            <a:ext cx="8568927" cy="1014984"/>
          </a:xfrm>
        </p:spPr>
        <p:txBody>
          <a:bodyPr/>
          <a:lstStyle>
            <a:lvl1pPr>
              <a:lnSpc>
                <a:spcPct val="95000"/>
              </a:lnSpc>
              <a:defRPr sz="2800"/>
            </a:lvl1pPr>
          </a:lstStyle>
          <a:p>
            <a:r>
              <a:rPr lang="en-US" dirty="0"/>
              <a:t>Click to edit Master title style</a:t>
            </a:r>
          </a:p>
        </p:txBody>
      </p:sp>
      <p:sp>
        <p:nvSpPr>
          <p:cNvPr id="3" name="Content Placeholder 2"/>
          <p:cNvSpPr>
            <a:spLocks noGrp="1"/>
          </p:cNvSpPr>
          <p:nvPr>
            <p:ph idx="1"/>
          </p:nvPr>
        </p:nvSpPr>
        <p:spPr>
          <a:xfrm>
            <a:off x="336043" y="1371600"/>
            <a:ext cx="8529578" cy="4247957"/>
          </a:xfrm>
        </p:spPr>
        <p:txBody>
          <a:bodyPr/>
          <a:lstStyle>
            <a:lvl1pPr>
              <a:lnSpc>
                <a:spcPct val="95000"/>
              </a:lnSpc>
              <a:buClr>
                <a:schemeClr val="tx1"/>
              </a:buClr>
              <a:defRPr>
                <a:latin typeface="+mn-lt"/>
                <a:cs typeface="Arial" panose="020B0604020202020204" pitchFamily="34" charset="0"/>
              </a:defRPr>
            </a:lvl1pPr>
            <a:lvl2pPr>
              <a:lnSpc>
                <a:spcPct val="95000"/>
              </a:lnSpc>
              <a:buClr>
                <a:schemeClr val="tx1"/>
              </a:buClr>
              <a:defRPr>
                <a:latin typeface="+mn-lt"/>
                <a:cs typeface="Arial" panose="020B0604020202020204" pitchFamily="34" charset="0"/>
              </a:defRPr>
            </a:lvl2pPr>
            <a:lvl3pPr>
              <a:lnSpc>
                <a:spcPct val="95000"/>
              </a:lnSpc>
              <a:buClr>
                <a:schemeClr val="tx1"/>
              </a:buCl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DB55031-6CBC-4BE4-8563-DD69C0E4F95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60365" t="2732" r="4700" b="924"/>
          <a:stretch/>
        </p:blipFill>
        <p:spPr>
          <a:xfrm>
            <a:off x="4565123" y="1078993"/>
            <a:ext cx="4176689" cy="4301977"/>
          </a:xfrm>
          <a:prstGeom prst="rect">
            <a:avLst/>
          </a:prstGeom>
        </p:spPr>
      </p:pic>
      <p:sp>
        <p:nvSpPr>
          <p:cNvPr id="14" name="Freeform: Shape 13">
            <a:extLst>
              <a:ext uri="{FF2B5EF4-FFF2-40B4-BE49-F238E27FC236}">
                <a16:creationId xmlns:a16="http://schemas.microsoft.com/office/drawing/2014/main" id="{36C8C473-D781-4047-9817-78BBBB4E8673}"/>
              </a:ext>
            </a:extLst>
          </p:cNvPr>
          <p:cNvSpPr/>
          <p:nvPr userDrawn="1"/>
        </p:nvSpPr>
        <p:spPr>
          <a:xfrm>
            <a:off x="4571999" y="-1"/>
            <a:ext cx="4572000" cy="6858000"/>
          </a:xfrm>
          <a:custGeom>
            <a:avLst/>
            <a:gdLst>
              <a:gd name="connsiteX0" fmla="*/ 5512903 w 6096000"/>
              <a:gd name="connsiteY0" fmla="*/ 0 h 6858000"/>
              <a:gd name="connsiteX1" fmla="*/ 6096000 w 6096000"/>
              <a:gd name="connsiteY1" fmla="*/ 0 h 6858000"/>
              <a:gd name="connsiteX2" fmla="*/ 6096000 w 6096000"/>
              <a:gd name="connsiteY2" fmla="*/ 5307665 h 6858000"/>
              <a:gd name="connsiteX3" fmla="*/ 6096000 w 6096000"/>
              <a:gd name="connsiteY3" fmla="*/ 6858000 h 6858000"/>
              <a:gd name="connsiteX4" fmla="*/ 0 w 6096000"/>
              <a:gd name="connsiteY4" fmla="*/ 6858000 h 6858000"/>
              <a:gd name="connsiteX5" fmla="*/ 0 w 6096000"/>
              <a:gd name="connsiteY5" fmla="*/ 5307665 h 6858000"/>
              <a:gd name="connsiteX6" fmla="*/ 5512903 w 6096000"/>
              <a:gd name="connsiteY6" fmla="*/ 53076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5512903" y="0"/>
                </a:moveTo>
                <a:lnTo>
                  <a:pt x="6096000" y="0"/>
                </a:lnTo>
                <a:lnTo>
                  <a:pt x="6096000" y="5307665"/>
                </a:lnTo>
                <a:lnTo>
                  <a:pt x="6096000" y="6858000"/>
                </a:lnTo>
                <a:lnTo>
                  <a:pt x="0" y="6858000"/>
                </a:lnTo>
                <a:lnTo>
                  <a:pt x="0" y="5307665"/>
                </a:lnTo>
                <a:lnTo>
                  <a:pt x="5512903" y="5307665"/>
                </a:lnTo>
                <a:close/>
              </a:path>
            </a:pathLst>
          </a:custGeom>
          <a:solidFill>
            <a:schemeClr val="bg2">
              <a:lumMod val="6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6" name="Rectangle 5">
            <a:extLst>
              <a:ext uri="{FF2B5EF4-FFF2-40B4-BE49-F238E27FC236}">
                <a16:creationId xmlns:a16="http://schemas.microsoft.com/office/drawing/2014/main" id="{F679D6E9-7CB6-4816-BA71-A98C108727C8}"/>
              </a:ext>
            </a:extLst>
          </p:cNvPr>
          <p:cNvSpPr/>
          <p:nvPr userDrawn="1"/>
        </p:nvSpPr>
        <p:spPr>
          <a:xfrm>
            <a:off x="205740" y="1078993"/>
            <a:ext cx="4359383"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22326" y="1352480"/>
            <a:ext cx="4060102" cy="978729"/>
          </a:xfrm>
        </p:spPr>
        <p:txBody>
          <a:bodyPr/>
          <a:lstStyle>
            <a:lvl1pPr>
              <a:lnSpc>
                <a:spcPct val="90000"/>
              </a:lnSpc>
              <a:defRPr/>
            </a:lvl1pPr>
          </a:lstStyle>
          <a:p>
            <a:r>
              <a:rPr lang="en-US"/>
              <a:t>Click to edit Master title style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309163" y="2688198"/>
            <a:ext cx="4073266" cy="2456231"/>
          </a:xfrm>
        </p:spPr>
        <p:txBody>
          <a:bodyPr/>
          <a:lstStyle>
            <a:lvl1pPr>
              <a:buClr>
                <a:schemeClr val="tx1"/>
              </a:buClr>
              <a:defRPr sz="2000">
                <a:latin typeface="Century Gothic" panose="020B0502020202020204" pitchFamily="34" charset="0"/>
              </a:defRPr>
            </a:lvl1pPr>
            <a:lvl2pPr>
              <a:buClr>
                <a:schemeClr val="tx1"/>
              </a:buCl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1" name="Rectangle 10">
            <a:extLst>
              <a:ext uri="{FF2B5EF4-FFF2-40B4-BE49-F238E27FC236}">
                <a16:creationId xmlns:a16="http://schemas.microsoft.com/office/drawing/2014/main" id="{203CC9B5-CED7-4937-B550-93909B189247}"/>
              </a:ext>
            </a:extLst>
          </p:cNvPr>
          <p:cNvSpPr/>
          <p:nvPr userDrawn="1"/>
        </p:nvSpPr>
        <p:spPr>
          <a:xfrm>
            <a:off x="205740" y="320041"/>
            <a:ext cx="131826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2" name="Picture 11">
            <a:extLst>
              <a:ext uri="{FF2B5EF4-FFF2-40B4-BE49-F238E27FC236}">
                <a16:creationId xmlns:a16="http://schemas.microsoft.com/office/drawing/2014/main" id="{B7C09ADF-6A42-46CF-A9A5-D7059B139E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3846" y="444484"/>
            <a:ext cx="1101547" cy="265176"/>
          </a:xfrm>
          <a:prstGeom prst="rect">
            <a:avLst/>
          </a:prstGeom>
        </p:spPr>
      </p:pic>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2326" y="274321"/>
            <a:ext cx="8628678" cy="1014984"/>
          </a:xfrm>
        </p:spPr>
        <p:txBody>
          <a:bodyPr/>
          <a:lstStyle>
            <a:lvl1pPr>
              <a:lnSpc>
                <a:spcPct val="95000"/>
              </a:lnSpc>
              <a:defRPr sz="2800">
                <a:solidFill>
                  <a:schemeClr val="tx1"/>
                </a:solidFill>
              </a:defRPr>
            </a:lvl1pPr>
          </a:lstStyle>
          <a:p>
            <a:r>
              <a:rPr lang="en-US"/>
              <a:t>Click to edit Master title style</a:t>
            </a:r>
          </a:p>
        </p:txBody>
      </p:sp>
      <p:sp>
        <p:nvSpPr>
          <p:cNvPr id="4" name="Content Placeholder 3"/>
          <p:cNvSpPr>
            <a:spLocks noGrp="1"/>
          </p:cNvSpPr>
          <p:nvPr>
            <p:ph sz="half" idx="2"/>
          </p:nvPr>
        </p:nvSpPr>
        <p:spPr>
          <a:xfrm>
            <a:off x="322326" y="1444753"/>
            <a:ext cx="4130874" cy="4194420"/>
          </a:xfrm>
        </p:spPr>
        <p:txBody>
          <a:bodyPr/>
          <a:lstStyle>
            <a:lvl1pPr>
              <a:lnSpc>
                <a:spcPct val="95000"/>
              </a:lnSpc>
              <a:buClr>
                <a:schemeClr val="tx1"/>
              </a:buClr>
              <a:defRPr sz="2000">
                <a:latin typeface="+mn-lt"/>
              </a:defRPr>
            </a:lvl1pPr>
            <a:lvl2pPr>
              <a:lnSpc>
                <a:spcPct val="95000"/>
              </a:lnSpc>
              <a:buClr>
                <a:schemeClr val="tx1"/>
              </a:buClr>
              <a:defRPr sz="1800">
                <a:latin typeface="+mn-lt"/>
              </a:defRPr>
            </a:lvl2pPr>
            <a:lvl3pPr>
              <a:lnSpc>
                <a:spcPct val="95000"/>
              </a:lnSpc>
              <a:buClr>
                <a:schemeClr val="tx1"/>
              </a:buClr>
              <a:defRPr sz="1600">
                <a:latin typeface="+mn-lt"/>
              </a:defRPr>
            </a:lvl3pPr>
            <a:lvl4pPr>
              <a:lnSpc>
                <a:spcPct val="95000"/>
              </a:lnSpc>
              <a:buClr>
                <a:schemeClr val="tx1"/>
              </a:buClr>
              <a:defRPr sz="1400">
                <a:latin typeface="+mn-lt"/>
              </a:defRPr>
            </a:lvl4pPr>
            <a:lvl5pPr marL="1482725" indent="-222250">
              <a:lnSpc>
                <a:spcPct val="95000"/>
              </a:lnSpc>
              <a:buClr>
                <a:schemeClr val="tx1"/>
              </a:buClr>
              <a:buFont typeface="Arial" panose="020B0604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4645026" y="1444753"/>
            <a:ext cx="4128516" cy="4194420"/>
          </a:xfrm>
        </p:spPr>
        <p:txBody>
          <a:bodyPr/>
          <a:lstStyle>
            <a:lvl1pPr>
              <a:lnSpc>
                <a:spcPct val="95000"/>
              </a:lnSpc>
              <a:buClr>
                <a:schemeClr val="tx1"/>
              </a:buClr>
              <a:defRPr sz="2000">
                <a:latin typeface="+mn-lt"/>
              </a:defRPr>
            </a:lvl1pPr>
            <a:lvl2pPr>
              <a:lnSpc>
                <a:spcPct val="95000"/>
              </a:lnSpc>
              <a:buClr>
                <a:schemeClr val="tx1"/>
              </a:buClr>
              <a:defRPr sz="1800">
                <a:latin typeface="+mn-lt"/>
              </a:defRPr>
            </a:lvl2pPr>
            <a:lvl3pPr>
              <a:lnSpc>
                <a:spcPct val="95000"/>
              </a:lnSpc>
              <a:buClr>
                <a:schemeClr val="tx1"/>
              </a:buClr>
              <a:defRPr sz="1600">
                <a:latin typeface="+mn-lt"/>
              </a:defRPr>
            </a:lvl3pPr>
            <a:lvl4pPr>
              <a:lnSpc>
                <a:spcPct val="95000"/>
              </a:lnSpc>
              <a:buClr>
                <a:schemeClr val="tx1"/>
              </a:buClr>
              <a:defRPr sz="1400">
                <a:latin typeface="+mn-lt"/>
              </a:defRPr>
            </a:lvl4pPr>
            <a:lvl5pPr marL="1482725" indent="-222250">
              <a:lnSpc>
                <a:spcPct val="95000"/>
              </a:lnSpc>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605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2326" y="274321"/>
            <a:ext cx="8628678" cy="1014984"/>
          </a:xfrm>
        </p:spPr>
        <p:txBody>
          <a:bodyPr/>
          <a:lstStyle>
            <a:lvl1pPr>
              <a:lnSpc>
                <a:spcPct val="95000"/>
              </a:lnSpc>
              <a:defRPr sz="28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322326" y="1444752"/>
            <a:ext cx="4130874" cy="821190"/>
          </a:xfrm>
        </p:spPr>
        <p:txBody>
          <a:bodyPr anchor="b"/>
          <a:lstStyle>
            <a:lvl1pPr marL="0" indent="0">
              <a:lnSpc>
                <a:spcPct val="95000"/>
              </a:lnSpc>
              <a:buNone/>
              <a:defRPr sz="24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22326" y="2265943"/>
            <a:ext cx="4130874" cy="3373229"/>
          </a:xfrm>
        </p:spPr>
        <p:txBody>
          <a:bodyPr/>
          <a:lstStyle>
            <a:lvl1pPr>
              <a:lnSpc>
                <a:spcPct val="95000"/>
              </a:lnSpc>
              <a:buClr>
                <a:schemeClr val="tx1"/>
              </a:buClr>
              <a:defRPr sz="2000">
                <a:latin typeface="+mn-lt"/>
              </a:defRPr>
            </a:lvl1pPr>
            <a:lvl2pPr>
              <a:lnSpc>
                <a:spcPct val="95000"/>
              </a:lnSpc>
              <a:buClr>
                <a:schemeClr val="tx1"/>
              </a:buClr>
              <a:defRPr sz="1800">
                <a:latin typeface="+mn-lt"/>
              </a:defRPr>
            </a:lvl2pPr>
            <a:lvl3pPr>
              <a:lnSpc>
                <a:spcPct val="95000"/>
              </a:lnSpc>
              <a:buClr>
                <a:schemeClr val="tx1"/>
              </a:buClr>
              <a:defRPr sz="1600">
                <a:latin typeface="+mn-lt"/>
              </a:defRPr>
            </a:lvl3pPr>
            <a:lvl4pPr>
              <a:lnSpc>
                <a:spcPct val="95000"/>
              </a:lnSpc>
              <a:buClr>
                <a:schemeClr val="tx1"/>
              </a:buClr>
              <a:defRPr sz="1400">
                <a:latin typeface="+mn-lt"/>
              </a:defRPr>
            </a:lvl4pPr>
            <a:lvl5pPr marL="1482725" indent="-222250">
              <a:lnSpc>
                <a:spcPct val="95000"/>
              </a:lnSpc>
              <a:buClr>
                <a:schemeClr val="tx1"/>
              </a:buClr>
              <a:buFont typeface="Arial" panose="020B0604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6" y="1444752"/>
            <a:ext cx="4128516" cy="821190"/>
          </a:xfrm>
        </p:spPr>
        <p:txBody>
          <a:bodyPr anchor="b"/>
          <a:lstStyle>
            <a:lvl1pPr marL="0" indent="0">
              <a:lnSpc>
                <a:spcPct val="95000"/>
              </a:lnSpc>
              <a:buNone/>
              <a:defRPr sz="24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265943"/>
            <a:ext cx="4128516" cy="3373229"/>
          </a:xfrm>
        </p:spPr>
        <p:txBody>
          <a:bodyPr/>
          <a:lstStyle>
            <a:lvl1pPr>
              <a:lnSpc>
                <a:spcPct val="95000"/>
              </a:lnSpc>
              <a:buClr>
                <a:schemeClr val="tx1"/>
              </a:buClr>
              <a:defRPr sz="2000">
                <a:latin typeface="+mn-lt"/>
              </a:defRPr>
            </a:lvl1pPr>
            <a:lvl2pPr>
              <a:lnSpc>
                <a:spcPct val="95000"/>
              </a:lnSpc>
              <a:buClr>
                <a:schemeClr val="tx1"/>
              </a:buClr>
              <a:defRPr sz="1800">
                <a:latin typeface="+mn-lt"/>
              </a:defRPr>
            </a:lvl2pPr>
            <a:lvl3pPr>
              <a:lnSpc>
                <a:spcPct val="95000"/>
              </a:lnSpc>
              <a:buClr>
                <a:schemeClr val="tx1"/>
              </a:buClr>
              <a:defRPr sz="1600">
                <a:latin typeface="+mn-lt"/>
              </a:defRPr>
            </a:lvl3pPr>
            <a:lvl4pPr>
              <a:lnSpc>
                <a:spcPct val="95000"/>
              </a:lnSpc>
              <a:buClr>
                <a:schemeClr val="tx1"/>
              </a:buClr>
              <a:defRPr sz="1400">
                <a:latin typeface="+mn-lt"/>
              </a:defRPr>
            </a:lvl4pPr>
            <a:lvl5pPr marL="1482725" indent="-222250">
              <a:lnSpc>
                <a:spcPct val="95000"/>
              </a:lnSpc>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0093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2326" y="274321"/>
            <a:ext cx="8568927" cy="1014984"/>
          </a:xfrm>
        </p:spPr>
        <p:txBody>
          <a:bodyPr/>
          <a:lstStyle>
            <a:lvl1pPr>
              <a:lnSpc>
                <a:spcPct val="95000"/>
              </a:lnSpc>
              <a:defRPr sz="2800"/>
            </a:lvl1pPr>
          </a:lstStyle>
          <a:p>
            <a:r>
              <a:rPr lang="en-US"/>
              <a:t>Click to edit Master title style</a:t>
            </a:r>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39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322326" y="274321"/>
            <a:ext cx="8511329" cy="1014984"/>
          </a:xfrm>
        </p:spPr>
        <p:txBody>
          <a:bodyPr/>
          <a:lstStyle>
            <a:lvl1pPr>
              <a:lnSpc>
                <a:spcPct val="95000"/>
              </a:lnSpc>
              <a:defRPr sz="2800"/>
            </a:lvl1pPr>
          </a:lstStyle>
          <a:p>
            <a:r>
              <a:rPr lang="en-US"/>
              <a:t>Click to edit Master title style</a:t>
            </a:r>
          </a:p>
        </p:txBody>
      </p:sp>
      <p:sp>
        <p:nvSpPr>
          <p:cNvPr id="3" name="Text Placeholder 2"/>
          <p:cNvSpPr>
            <a:spLocks noGrp="1"/>
          </p:cNvSpPr>
          <p:nvPr>
            <p:ph type="body" idx="1"/>
          </p:nvPr>
        </p:nvSpPr>
        <p:spPr>
          <a:xfrm>
            <a:off x="457818" y="1568740"/>
            <a:ext cx="4045429" cy="697201"/>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818" y="2265943"/>
            <a:ext cx="4045429" cy="3813071"/>
          </a:xfrm>
          <a:ln w="12700">
            <a:gradFill flip="none" rotWithShape="1">
              <a:gsLst>
                <a:gs pos="0">
                  <a:schemeClr val="bg1">
                    <a:alpha val="0"/>
                  </a:schemeClr>
                </a:gs>
                <a:gs pos="100000">
                  <a:schemeClr val="tx2"/>
                </a:gs>
              </a:gsLst>
              <a:lin ang="16200000" scaled="1"/>
              <a:tileRect/>
            </a:gradFill>
          </a:ln>
        </p:spPr>
        <p:txBody>
          <a:bodyPr tIns="91440" bIns="91440"/>
          <a:lstStyle>
            <a:lvl1pPr>
              <a:lnSpc>
                <a:spcPct val="95000"/>
              </a:lnSpc>
              <a:buClr>
                <a:schemeClr val="tx1"/>
              </a:buClr>
              <a:defRPr sz="1800"/>
            </a:lvl1pPr>
            <a:lvl2pPr>
              <a:lnSpc>
                <a:spcPct val="95000"/>
              </a:lnSpc>
              <a:buClr>
                <a:schemeClr val="tx1"/>
              </a:buClr>
              <a:defRPr sz="1600"/>
            </a:lvl2pPr>
            <a:lvl3pPr>
              <a:lnSpc>
                <a:spcPct val="95000"/>
              </a:lnSpc>
              <a:buClr>
                <a:schemeClr val="tx1"/>
              </a:buClr>
              <a:defRPr sz="1400"/>
            </a:lvl3pPr>
            <a:lvl4pPr>
              <a:buClr>
                <a:schemeClr val="tx1"/>
              </a:buClr>
              <a:defRPr sz="1200"/>
            </a:lvl4pPr>
            <a:lvl5pPr marL="1482725" indent="-222250">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792007" y="1568740"/>
            <a:ext cx="4041648" cy="697201"/>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92007" y="2270334"/>
            <a:ext cx="4041648" cy="3813071"/>
          </a:xfrm>
          <a:ln w="12700">
            <a:gradFill flip="none" rotWithShape="1">
              <a:gsLst>
                <a:gs pos="0">
                  <a:schemeClr val="bg1">
                    <a:alpha val="0"/>
                  </a:schemeClr>
                </a:gs>
                <a:gs pos="100000">
                  <a:schemeClr val="tx2"/>
                </a:gs>
              </a:gsLst>
              <a:lin ang="16200000" scaled="1"/>
              <a:tileRect/>
            </a:gradFill>
          </a:ln>
        </p:spPr>
        <p:txBody>
          <a:bodyPr tIns="91440" bIns="91440"/>
          <a:lstStyle>
            <a:lvl1pPr>
              <a:lnSpc>
                <a:spcPct val="95000"/>
              </a:lnSpc>
              <a:buClr>
                <a:schemeClr val="tx1"/>
              </a:buClr>
              <a:defRPr sz="1800"/>
            </a:lvl1pPr>
            <a:lvl2pPr>
              <a:lnSpc>
                <a:spcPct val="95000"/>
              </a:lnSpc>
              <a:buClr>
                <a:schemeClr val="tx1"/>
              </a:buClr>
              <a:defRPr sz="1600"/>
            </a:lvl2pPr>
            <a:lvl3pPr>
              <a:lnSpc>
                <a:spcPct val="95000"/>
              </a:lnSpc>
              <a:buClr>
                <a:schemeClr val="tx1"/>
              </a:buClr>
              <a:defRPr sz="1400"/>
            </a:lvl3pPr>
            <a:lvl4pPr>
              <a:buClr>
                <a:schemeClr val="tx1"/>
              </a:buClr>
              <a:defRPr sz="1200"/>
            </a:lvl4pPr>
            <a:lvl5pPr marL="1482725" indent="-222250">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322325" y="274321"/>
            <a:ext cx="8511281" cy="1005840"/>
          </a:xfrm>
        </p:spPr>
        <p:txBody>
          <a:bodyPr/>
          <a:lstStyle>
            <a:lvl1pPr>
              <a:lnSpc>
                <a:spcPct val="95000"/>
              </a:lnSpc>
              <a:defRPr sz="2800"/>
            </a:lvl1pPr>
          </a:lstStyle>
          <a:p>
            <a:r>
              <a:rPr lang="en-US"/>
              <a:t>Click to edit Master title style</a:t>
            </a:r>
          </a:p>
        </p:txBody>
      </p:sp>
      <p:sp>
        <p:nvSpPr>
          <p:cNvPr id="3" name="Text Placeholder 2"/>
          <p:cNvSpPr>
            <a:spLocks noGrp="1"/>
          </p:cNvSpPr>
          <p:nvPr>
            <p:ph type="body" idx="1"/>
          </p:nvPr>
        </p:nvSpPr>
        <p:spPr>
          <a:xfrm>
            <a:off x="457200" y="1572768"/>
            <a:ext cx="2654504" cy="692602"/>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65369"/>
            <a:ext cx="2654504" cy="3813645"/>
          </a:xfrm>
          <a:ln w="12700">
            <a:gradFill flip="none" rotWithShape="1">
              <a:gsLst>
                <a:gs pos="0">
                  <a:schemeClr val="bg1">
                    <a:alpha val="0"/>
                  </a:schemeClr>
                </a:gs>
                <a:gs pos="100000">
                  <a:schemeClr val="tx2"/>
                </a:gs>
              </a:gsLst>
              <a:lin ang="16200000" scaled="1"/>
              <a:tileRect/>
            </a:gradFill>
          </a:ln>
        </p:spPr>
        <p:txBody>
          <a:bodyPr tIns="91440" bIns="91440"/>
          <a:lstStyle>
            <a:lvl1pPr>
              <a:buClr>
                <a:schemeClr val="tx1"/>
              </a:buClr>
              <a:defRPr sz="1800"/>
            </a:lvl1pPr>
            <a:lvl2pPr>
              <a:buClr>
                <a:schemeClr val="tx1"/>
              </a:buClr>
              <a:defRPr sz="1600"/>
            </a:lvl2pPr>
            <a:lvl3pPr>
              <a:buClr>
                <a:schemeClr val="tx1"/>
              </a:buClr>
              <a:defRPr sz="1400"/>
            </a:lvl3pPr>
            <a:lvl4pPr>
              <a:buClr>
                <a:schemeClr val="tx1"/>
              </a:buClr>
              <a:defRPr sz="1200"/>
            </a:lvl4pPr>
            <a:lvl5pPr marL="1482725" indent="-222250">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3305665" y="1572768"/>
            <a:ext cx="2652989" cy="692602"/>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305665" y="2265369"/>
            <a:ext cx="2652989" cy="3939508"/>
          </a:xfrm>
          <a:ln w="12700">
            <a:gradFill flip="none" rotWithShape="1">
              <a:gsLst>
                <a:gs pos="0">
                  <a:schemeClr val="bg1">
                    <a:alpha val="0"/>
                  </a:schemeClr>
                </a:gs>
                <a:gs pos="100000">
                  <a:schemeClr val="tx2"/>
                </a:gs>
              </a:gsLst>
              <a:lin ang="16200000" scaled="1"/>
              <a:tileRect/>
            </a:gradFill>
          </a:ln>
        </p:spPr>
        <p:txBody>
          <a:bodyPr tIns="91440" bIns="91440"/>
          <a:lstStyle>
            <a:lvl1pPr>
              <a:buClr>
                <a:schemeClr val="tx1"/>
              </a:buClr>
              <a:defRPr sz="1800"/>
            </a:lvl1pPr>
            <a:lvl2pPr>
              <a:buClr>
                <a:schemeClr val="tx1"/>
              </a:buClr>
              <a:defRPr sz="1600"/>
            </a:lvl2pPr>
            <a:lvl3pPr>
              <a:buClr>
                <a:schemeClr val="tx1"/>
              </a:buClr>
              <a:defRPr sz="1400"/>
            </a:lvl3pPr>
            <a:lvl4pPr>
              <a:buClr>
                <a:schemeClr val="tx1"/>
              </a:buClr>
              <a:defRPr sz="1200"/>
            </a:lvl4pPr>
            <a:lvl5pPr marL="1482725" indent="-222250">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6180617" y="1572768"/>
            <a:ext cx="2652989" cy="692602"/>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6180617" y="2265369"/>
            <a:ext cx="2652989" cy="3939508"/>
          </a:xfrm>
          <a:ln w="12700">
            <a:gradFill flip="none" rotWithShape="1">
              <a:gsLst>
                <a:gs pos="0">
                  <a:schemeClr val="bg1">
                    <a:alpha val="0"/>
                  </a:schemeClr>
                </a:gs>
                <a:gs pos="100000">
                  <a:schemeClr val="tx2"/>
                </a:gs>
              </a:gsLst>
              <a:lin ang="16200000" scaled="1"/>
              <a:tileRect/>
            </a:gradFill>
          </a:ln>
        </p:spPr>
        <p:txBody>
          <a:bodyPr tIns="91440" bIns="91440"/>
          <a:lstStyle>
            <a:lvl1pPr>
              <a:buClr>
                <a:schemeClr val="tx1"/>
              </a:buClr>
              <a:defRPr sz="1800"/>
            </a:lvl1pPr>
            <a:lvl2pPr>
              <a:buClr>
                <a:schemeClr val="tx1"/>
              </a:buClr>
              <a:defRPr sz="1600"/>
            </a:lvl2pPr>
            <a:lvl3pPr>
              <a:buClr>
                <a:schemeClr val="tx1"/>
              </a:buClr>
              <a:defRPr sz="1400"/>
            </a:lvl3pPr>
            <a:lvl4pPr>
              <a:buClr>
                <a:schemeClr val="tx1"/>
              </a:buClr>
              <a:defRPr sz="1200"/>
            </a:lvl4pPr>
            <a:lvl5pPr marL="1482725" indent="-222250">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552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5898EA-8E71-4515-853F-1387A5882EE5}"/>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93846" y="6474106"/>
            <a:ext cx="1101547" cy="265176"/>
          </a:xfrm>
          <a:prstGeom prst="rect">
            <a:avLst/>
          </a:prstGeom>
        </p:spPr>
      </p:pic>
      <p:sp>
        <p:nvSpPr>
          <p:cNvPr id="1026" name="Title Placeholder 1"/>
          <p:cNvSpPr>
            <a:spLocks noGrp="1"/>
          </p:cNvSpPr>
          <p:nvPr>
            <p:ph type="title"/>
          </p:nvPr>
        </p:nvSpPr>
        <p:spPr bwMode="auto">
          <a:xfrm>
            <a:off x="322326" y="274321"/>
            <a:ext cx="8580985" cy="1014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title style</a:t>
            </a:r>
          </a:p>
        </p:txBody>
      </p:sp>
      <p:sp>
        <p:nvSpPr>
          <p:cNvPr id="1027" name="Text Placeholder 2"/>
          <p:cNvSpPr>
            <a:spLocks noGrp="1"/>
          </p:cNvSpPr>
          <p:nvPr>
            <p:ph type="body" idx="1"/>
          </p:nvPr>
        </p:nvSpPr>
        <p:spPr bwMode="auto">
          <a:xfrm>
            <a:off x="338711" y="1371600"/>
            <a:ext cx="8564601" cy="43069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Edit Master text styles</a:t>
            </a:r>
          </a:p>
          <a:p>
            <a:pPr lvl="1"/>
            <a:r>
              <a:rPr lang="en-US"/>
              <a:t>Second level</a:t>
            </a:r>
          </a:p>
          <a:p>
            <a:pPr lvl="2"/>
            <a:r>
              <a:rPr lang="en-US"/>
              <a:t>Third level</a:t>
            </a:r>
          </a:p>
        </p:txBody>
      </p:sp>
      <p:sp>
        <p:nvSpPr>
          <p:cNvPr id="8" name="Rectangle 6"/>
          <p:cNvSpPr>
            <a:spLocks noChangeArrowheads="1"/>
          </p:cNvSpPr>
          <p:nvPr/>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1"/>
            <a:ext cx="20574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6713" y="6613842"/>
            <a:ext cx="297140"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400" b="1"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b="1"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4C89F170-E44E-425F-916D-A6CE75BAD713}"/>
              </a:ext>
            </a:extLst>
          </p:cNvPr>
          <p:cNvSpPr txBox="1">
            <a:spLocks noChangeArrowheads="1"/>
          </p:cNvSpPr>
          <p:nvPr userDrawn="1"/>
        </p:nvSpPr>
        <p:spPr>
          <a:xfrm>
            <a:off x="5127479" y="6583680"/>
            <a:ext cx="3860800" cy="182562"/>
          </a:xfrm>
          <a:prstGeom prst="rect">
            <a:avLst/>
          </a:prstGeom>
          <a:ln/>
        </p:spPr>
        <p:txBody>
          <a:bodyPr anchor="ctr"/>
          <a:lstStyle/>
          <a:p>
            <a:pPr algn="r"/>
            <a:r>
              <a:rPr lang="en-US" sz="1100">
                <a:solidFill>
                  <a:srgbClr val="BFBFBF"/>
                </a:solidFill>
                <a:latin typeface="+mn-lt"/>
                <a:cs typeface="Arial" pitchFamily="34" charset="0"/>
              </a:rPr>
              <a:t> Open slide master to edit</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663" r:id="rId4"/>
    <p:sldLayoutId id="2147483741" r:id="rId5"/>
    <p:sldLayoutId id="2147483736" r:id="rId6"/>
    <p:sldLayoutId id="2147483742" r:id="rId7"/>
    <p:sldLayoutId id="2147483685" r:id="rId8"/>
    <p:sldLayoutId id="2147483737" r:id="rId9"/>
    <p:sldLayoutId id="2147483667" r:id="rId10"/>
    <p:sldLayoutId id="2147483725" r:id="rId11"/>
    <p:sldLayoutId id="2147483678" r:id="rId12"/>
    <p:sldLayoutId id="2147483738" r:id="rId13"/>
    <p:sldLayoutId id="2147483739" r:id="rId14"/>
    <p:sldLayoutId id="2147483740" r:id="rId15"/>
    <p:sldLayoutId id="2147483756" r:id="rId16"/>
    <p:sldLayoutId id="2147483758" r:id="rId17"/>
    <p:sldLayoutId id="2147483759" r:id="rId18"/>
  </p:sldLayoutIdLst>
  <p:hf hdr="0" ftr="0" dt="0"/>
  <p:txStyles>
    <p:titleStyle>
      <a:lvl1pPr algn="l" rtl="0" eaLnBrk="1" fontAlgn="base" hangingPunct="1">
        <a:lnSpc>
          <a:spcPct val="95000"/>
        </a:lnSpc>
        <a:spcBef>
          <a:spcPct val="0"/>
        </a:spcBef>
        <a:spcAft>
          <a:spcPct val="0"/>
        </a:spcAft>
        <a:defRPr sz="28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5000"/>
        </a:lnSpc>
        <a:spcBef>
          <a:spcPts val="1400"/>
        </a:spcBef>
        <a:spcAft>
          <a:spcPct val="0"/>
        </a:spcAft>
        <a:buClr>
          <a:schemeClr val="tx1"/>
        </a:buClr>
        <a:buFont typeface="Arial" charset="0"/>
        <a:buChar char="•"/>
        <a:defRPr sz="2400" kern="1200">
          <a:solidFill>
            <a:schemeClr val="tx1"/>
          </a:solidFill>
          <a:latin typeface="Century Gothic" panose="020B0502020202020204" pitchFamily="34" charset="0"/>
          <a:ea typeface="+mn-ea"/>
          <a:cs typeface="+mn-cs"/>
        </a:defRPr>
      </a:lvl1pPr>
      <a:lvl2pPr marL="625475" indent="-279400" algn="l" rtl="0" eaLnBrk="1" fontAlgn="base" hangingPunct="1">
        <a:lnSpc>
          <a:spcPct val="95000"/>
        </a:lnSpc>
        <a:spcBef>
          <a:spcPts val="800"/>
        </a:spcBef>
        <a:spcAft>
          <a:spcPct val="0"/>
        </a:spcAft>
        <a:buClr>
          <a:schemeClr val="tx1"/>
        </a:buClr>
        <a:buFont typeface="Arial" charset="0"/>
        <a:buChar char="–"/>
        <a:defRPr sz="2000" kern="1200">
          <a:solidFill>
            <a:schemeClr val="tx1"/>
          </a:solidFill>
          <a:latin typeface="Century Gothic" panose="020B0502020202020204" pitchFamily="34" charset="0"/>
          <a:ea typeface="+mn-ea"/>
          <a:cs typeface="+mn-cs"/>
        </a:defRPr>
      </a:lvl2pPr>
      <a:lvl3pPr marL="914400" indent="-230188" algn="l" rtl="0" eaLnBrk="1" fontAlgn="base" hangingPunct="1">
        <a:lnSpc>
          <a:spcPct val="95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6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A5E0E-E1BC-6443-BFDD-97587F5A1EED}"/>
              </a:ext>
            </a:extLst>
          </p:cNvPr>
          <p:cNvSpPr>
            <a:spLocks noGrp="1"/>
          </p:cNvSpPr>
          <p:nvPr>
            <p:ph type="ctrTitle"/>
          </p:nvPr>
        </p:nvSpPr>
        <p:spPr/>
        <p:txBody>
          <a:bodyPr/>
          <a:lstStyle/>
          <a:p>
            <a:pPr algn="ctr"/>
            <a:r>
              <a:rPr lang="en-US" dirty="0"/>
              <a:t>DataFed: Making Science Repeatable with ML Pipelines</a:t>
            </a:r>
          </a:p>
        </p:txBody>
      </p:sp>
      <p:sp>
        <p:nvSpPr>
          <p:cNvPr id="3" name="Subtitle 2">
            <a:extLst>
              <a:ext uri="{FF2B5EF4-FFF2-40B4-BE49-F238E27FC236}">
                <a16:creationId xmlns:a16="http://schemas.microsoft.com/office/drawing/2014/main" id="{B7AD1A7A-E16F-5944-A965-98DF4DFF6F7C}"/>
              </a:ext>
            </a:extLst>
          </p:cNvPr>
          <p:cNvSpPr>
            <a:spLocks noGrp="1"/>
          </p:cNvSpPr>
          <p:nvPr>
            <p:ph type="subTitle" idx="1"/>
          </p:nvPr>
        </p:nvSpPr>
        <p:spPr/>
        <p:txBody>
          <a:bodyPr/>
          <a:lstStyle/>
          <a:p>
            <a:r>
              <a:rPr lang="en-US" dirty="0"/>
              <a:t>Joshua S. Brown, Ph.D.</a:t>
            </a:r>
          </a:p>
          <a:p>
            <a:r>
              <a:rPr lang="en-US" dirty="0"/>
              <a:t>Oak Ridge National Laboratory</a:t>
            </a:r>
          </a:p>
          <a:p>
            <a:endParaRPr lang="en-US" dirty="0"/>
          </a:p>
          <a:p>
            <a:r>
              <a:rPr lang="en-US" dirty="0"/>
              <a:t>04/16/2024</a:t>
            </a:r>
          </a:p>
        </p:txBody>
      </p:sp>
    </p:spTree>
    <p:extLst>
      <p:ext uri="{BB962C8B-B14F-4D97-AF65-F5344CB8AC3E}">
        <p14:creationId xmlns:p14="http://schemas.microsoft.com/office/powerpoint/2010/main" val="4245085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87E7E-7CBE-70E3-66B6-E6D38AD910E1}"/>
              </a:ext>
            </a:extLst>
          </p:cNvPr>
          <p:cNvSpPr>
            <a:spLocks noGrp="1"/>
          </p:cNvSpPr>
          <p:nvPr>
            <p:ph type="title"/>
          </p:nvPr>
        </p:nvSpPr>
        <p:spPr/>
        <p:txBody>
          <a:bodyPr/>
          <a:lstStyle/>
          <a:p>
            <a:r>
              <a:rPr lang="en-US" dirty="0"/>
              <a:t>DataFed Records &amp; Collections</a:t>
            </a:r>
          </a:p>
        </p:txBody>
      </p:sp>
      <p:grpSp>
        <p:nvGrpSpPr>
          <p:cNvPr id="3" name="Group 2">
            <a:extLst>
              <a:ext uri="{FF2B5EF4-FFF2-40B4-BE49-F238E27FC236}">
                <a16:creationId xmlns:a16="http://schemas.microsoft.com/office/drawing/2014/main" id="{F56DE844-DB33-F61E-D4C3-550D63E78D2E}"/>
              </a:ext>
            </a:extLst>
          </p:cNvPr>
          <p:cNvGrpSpPr/>
          <p:nvPr/>
        </p:nvGrpSpPr>
        <p:grpSpPr>
          <a:xfrm>
            <a:off x="388620" y="828992"/>
            <a:ext cx="8262056" cy="5200016"/>
            <a:chOff x="388620" y="743584"/>
            <a:chExt cx="8262056" cy="5200016"/>
          </a:xfrm>
        </p:grpSpPr>
        <p:pic>
          <p:nvPicPr>
            <p:cNvPr id="7" name="Picture 6" descr="Graphical user interface, application&#10;&#10;Description automatically generated">
              <a:extLst>
                <a:ext uri="{FF2B5EF4-FFF2-40B4-BE49-F238E27FC236}">
                  <a16:creationId xmlns:a16="http://schemas.microsoft.com/office/drawing/2014/main" id="{95C140F0-C059-2649-7491-2339564172C8}"/>
                </a:ext>
              </a:extLst>
            </p:cNvPr>
            <p:cNvPicPr>
              <a:picLocks noChangeAspect="1"/>
            </p:cNvPicPr>
            <p:nvPr/>
          </p:nvPicPr>
          <p:blipFill rotWithShape="1">
            <a:blip r:embed="rId2"/>
            <a:srcRect l="16006" t="61736" r="12725"/>
            <a:stretch/>
          </p:blipFill>
          <p:spPr>
            <a:xfrm>
              <a:off x="795527" y="1792224"/>
              <a:ext cx="7855149" cy="4151376"/>
            </a:xfrm>
            <a:prstGeom prst="rect">
              <a:avLst/>
            </a:prstGeom>
          </p:spPr>
        </p:pic>
        <p:cxnSp>
          <p:nvCxnSpPr>
            <p:cNvPr id="9" name="Straight Arrow Connector 8">
              <a:extLst>
                <a:ext uri="{FF2B5EF4-FFF2-40B4-BE49-F238E27FC236}">
                  <a16:creationId xmlns:a16="http://schemas.microsoft.com/office/drawing/2014/main" id="{30AA5961-0EC0-5F93-3387-0B5DB58DB838}"/>
                </a:ext>
              </a:extLst>
            </p:cNvPr>
            <p:cNvCxnSpPr>
              <a:cxnSpLocks/>
            </p:cNvCxnSpPr>
            <p:nvPr/>
          </p:nvCxnSpPr>
          <p:spPr>
            <a:xfrm flipH="1">
              <a:off x="1207008" y="1179576"/>
              <a:ext cx="201168" cy="12344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4EF95ED1-3C4B-5B6E-62C6-5391AB224312}"/>
                </a:ext>
              </a:extLst>
            </p:cNvPr>
            <p:cNvSpPr txBox="1"/>
            <p:nvPr/>
          </p:nvSpPr>
          <p:spPr>
            <a:xfrm>
              <a:off x="388620" y="743584"/>
              <a:ext cx="2039112" cy="341632"/>
            </a:xfrm>
            <a:prstGeom prst="rect">
              <a:avLst/>
            </a:prstGeom>
            <a:noFill/>
          </p:spPr>
          <p:txBody>
            <a:bodyPr wrap="square" rtlCol="0">
              <a:spAutoFit/>
            </a:bodyPr>
            <a:lstStyle/>
            <a:p>
              <a:pPr algn="ctr">
                <a:lnSpc>
                  <a:spcPct val="90000"/>
                </a:lnSpc>
              </a:pPr>
              <a:r>
                <a:rPr lang="en-US">
                  <a:latin typeface="+mn-lt"/>
                </a:rPr>
                <a:t>Collection</a:t>
              </a:r>
            </a:p>
          </p:txBody>
        </p:sp>
        <p:cxnSp>
          <p:nvCxnSpPr>
            <p:cNvPr id="13" name="Straight Arrow Connector 12">
              <a:extLst>
                <a:ext uri="{FF2B5EF4-FFF2-40B4-BE49-F238E27FC236}">
                  <a16:creationId xmlns:a16="http://schemas.microsoft.com/office/drawing/2014/main" id="{C86C2162-C60E-A21B-0A64-C1B284AD1552}"/>
                </a:ext>
              </a:extLst>
            </p:cNvPr>
            <p:cNvCxnSpPr>
              <a:cxnSpLocks/>
            </p:cNvCxnSpPr>
            <p:nvPr/>
          </p:nvCxnSpPr>
          <p:spPr>
            <a:xfrm flipH="1">
              <a:off x="1581913" y="1517904"/>
              <a:ext cx="566927" cy="1414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393D19E7-8D38-04D5-C5C3-7AD7089E92F3}"/>
                </a:ext>
              </a:extLst>
            </p:cNvPr>
            <p:cNvSpPr txBox="1"/>
            <p:nvPr/>
          </p:nvSpPr>
          <p:spPr>
            <a:xfrm>
              <a:off x="1819657" y="1143254"/>
              <a:ext cx="2039112" cy="590931"/>
            </a:xfrm>
            <a:prstGeom prst="rect">
              <a:avLst/>
            </a:prstGeom>
            <a:noFill/>
          </p:spPr>
          <p:txBody>
            <a:bodyPr wrap="square" rtlCol="0">
              <a:spAutoFit/>
            </a:bodyPr>
            <a:lstStyle/>
            <a:p>
              <a:pPr algn="ctr">
                <a:lnSpc>
                  <a:spcPct val="90000"/>
                </a:lnSpc>
              </a:pPr>
              <a:r>
                <a:rPr lang="en-US">
                  <a:latin typeface="+mn-lt"/>
                </a:rPr>
                <a:t>Record with Raw Data</a:t>
              </a:r>
            </a:p>
          </p:txBody>
        </p:sp>
        <p:cxnSp>
          <p:nvCxnSpPr>
            <p:cNvPr id="16" name="Straight Arrow Connector 15">
              <a:extLst>
                <a:ext uri="{FF2B5EF4-FFF2-40B4-BE49-F238E27FC236}">
                  <a16:creationId xmlns:a16="http://schemas.microsoft.com/office/drawing/2014/main" id="{DD2BE061-E237-F0DD-57DD-213996D9D98D}"/>
                </a:ext>
              </a:extLst>
            </p:cNvPr>
            <p:cNvCxnSpPr>
              <a:cxnSpLocks/>
            </p:cNvCxnSpPr>
            <p:nvPr/>
          </p:nvCxnSpPr>
          <p:spPr>
            <a:xfrm flipH="1">
              <a:off x="4439637" y="1335024"/>
              <a:ext cx="283464" cy="13289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1110C136-49CD-F268-DD78-9EBA5C0408F1}"/>
                </a:ext>
              </a:extLst>
            </p:cNvPr>
            <p:cNvSpPr txBox="1"/>
            <p:nvPr/>
          </p:nvSpPr>
          <p:spPr>
            <a:xfrm>
              <a:off x="3849625" y="857884"/>
              <a:ext cx="2039112" cy="341632"/>
            </a:xfrm>
            <a:prstGeom prst="rect">
              <a:avLst/>
            </a:prstGeom>
            <a:noFill/>
          </p:spPr>
          <p:txBody>
            <a:bodyPr wrap="square" rtlCol="0">
              <a:spAutoFit/>
            </a:bodyPr>
            <a:lstStyle/>
            <a:p>
              <a:pPr algn="ctr">
                <a:lnSpc>
                  <a:spcPct val="90000"/>
                </a:lnSpc>
              </a:pPr>
              <a:r>
                <a:rPr lang="en-US">
                  <a:latin typeface="+mn-lt"/>
                </a:rPr>
                <a:t>Metadata</a:t>
              </a:r>
            </a:p>
          </p:txBody>
        </p:sp>
        <p:cxnSp>
          <p:nvCxnSpPr>
            <p:cNvPr id="19" name="Straight Arrow Connector 18">
              <a:extLst>
                <a:ext uri="{FF2B5EF4-FFF2-40B4-BE49-F238E27FC236}">
                  <a16:creationId xmlns:a16="http://schemas.microsoft.com/office/drawing/2014/main" id="{ADC3AB65-50D1-D4E9-A9FE-F1FBC6FDB329}"/>
                </a:ext>
              </a:extLst>
            </p:cNvPr>
            <p:cNvCxnSpPr>
              <a:cxnSpLocks/>
            </p:cNvCxnSpPr>
            <p:nvPr/>
          </p:nvCxnSpPr>
          <p:spPr>
            <a:xfrm flipH="1">
              <a:off x="5655566" y="1257555"/>
              <a:ext cx="992122" cy="20708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66B249DA-767E-8418-4689-0E981E9E4C86}"/>
                </a:ext>
              </a:extLst>
            </p:cNvPr>
            <p:cNvSpPr txBox="1"/>
            <p:nvPr/>
          </p:nvSpPr>
          <p:spPr>
            <a:xfrm>
              <a:off x="6131279" y="857884"/>
              <a:ext cx="2039112" cy="590931"/>
            </a:xfrm>
            <a:prstGeom prst="rect">
              <a:avLst/>
            </a:prstGeom>
            <a:noFill/>
          </p:spPr>
          <p:txBody>
            <a:bodyPr wrap="square" rtlCol="0">
              <a:spAutoFit/>
            </a:bodyPr>
            <a:lstStyle/>
            <a:p>
              <a:pPr algn="ctr">
                <a:lnSpc>
                  <a:spcPct val="90000"/>
                </a:lnSpc>
              </a:pPr>
              <a:r>
                <a:rPr lang="en-US">
                  <a:latin typeface="+mn-lt"/>
                </a:rPr>
                <a:t>Location of raw data</a:t>
              </a:r>
            </a:p>
          </p:txBody>
        </p:sp>
      </p:grpSp>
    </p:spTree>
    <p:extLst>
      <p:ext uri="{BB962C8B-B14F-4D97-AF65-F5344CB8AC3E}">
        <p14:creationId xmlns:p14="http://schemas.microsoft.com/office/powerpoint/2010/main" val="1705437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6119-CD61-7EE8-0311-8E2EC4A44171}"/>
              </a:ext>
            </a:extLst>
          </p:cNvPr>
          <p:cNvSpPr>
            <a:spLocks noGrp="1"/>
          </p:cNvSpPr>
          <p:nvPr>
            <p:ph type="title"/>
          </p:nvPr>
        </p:nvSpPr>
        <p:spPr/>
        <p:txBody>
          <a:bodyPr/>
          <a:lstStyle/>
          <a:p>
            <a:r>
              <a:rPr lang="en-US"/>
              <a:t>ML Pipelines and Metadata</a:t>
            </a:r>
          </a:p>
        </p:txBody>
      </p:sp>
    </p:spTree>
    <p:extLst>
      <p:ext uri="{BB962C8B-B14F-4D97-AF65-F5344CB8AC3E}">
        <p14:creationId xmlns:p14="http://schemas.microsoft.com/office/powerpoint/2010/main" val="2874345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9F23B-94CE-77A0-CA79-CDAC8E021F02}"/>
              </a:ext>
            </a:extLst>
          </p:cNvPr>
          <p:cNvSpPr>
            <a:spLocks noGrp="1"/>
          </p:cNvSpPr>
          <p:nvPr>
            <p:ph type="title"/>
          </p:nvPr>
        </p:nvSpPr>
        <p:spPr/>
        <p:txBody>
          <a:bodyPr/>
          <a:lstStyle/>
          <a:p>
            <a:r>
              <a:rPr lang="en-US"/>
              <a:t>ML Pipelines &amp; Metadata</a:t>
            </a:r>
          </a:p>
        </p:txBody>
      </p:sp>
      <p:sp>
        <p:nvSpPr>
          <p:cNvPr id="3" name="TextBox 2">
            <a:extLst>
              <a:ext uri="{FF2B5EF4-FFF2-40B4-BE49-F238E27FC236}">
                <a16:creationId xmlns:a16="http://schemas.microsoft.com/office/drawing/2014/main" id="{7F5451A2-FFE6-49D0-20BD-B0A79D04ACAC}"/>
              </a:ext>
            </a:extLst>
          </p:cNvPr>
          <p:cNvSpPr txBox="1"/>
          <p:nvPr/>
        </p:nvSpPr>
        <p:spPr>
          <a:xfrm>
            <a:off x="864108" y="3461702"/>
            <a:ext cx="1271588" cy="507831"/>
          </a:xfrm>
          <a:prstGeom prst="rect">
            <a:avLst/>
          </a:prstGeom>
          <a:noFill/>
        </p:spPr>
        <p:txBody>
          <a:bodyPr wrap="square" rtlCol="0">
            <a:spAutoFit/>
          </a:bodyPr>
          <a:lstStyle/>
          <a:p>
            <a:pPr algn="ctr" defTabSz="685800" fontAlgn="auto">
              <a:spcBef>
                <a:spcPts val="0"/>
              </a:spcBef>
              <a:spcAft>
                <a:spcPts val="0"/>
              </a:spcAft>
            </a:pPr>
            <a:r>
              <a:rPr lang="en-US" sz="1350">
                <a:solidFill>
                  <a:prstClr val="black"/>
                </a:solidFill>
                <a:latin typeface="Calibri" panose="020F0502020204030204"/>
                <a:cs typeface="+mn-cs"/>
              </a:rPr>
              <a:t>Data </a:t>
            </a:r>
          </a:p>
          <a:p>
            <a:pPr algn="ctr" defTabSz="685800" fontAlgn="auto">
              <a:spcBef>
                <a:spcPts val="0"/>
              </a:spcBef>
              <a:spcAft>
                <a:spcPts val="0"/>
              </a:spcAft>
            </a:pPr>
            <a:r>
              <a:rPr lang="en-US" sz="1350">
                <a:solidFill>
                  <a:prstClr val="black"/>
                </a:solidFill>
                <a:latin typeface="Calibri" panose="020F0502020204030204"/>
                <a:cs typeface="+mn-cs"/>
              </a:rPr>
              <a:t>Wrangling</a:t>
            </a:r>
          </a:p>
        </p:txBody>
      </p:sp>
      <p:sp>
        <p:nvSpPr>
          <p:cNvPr id="4" name="TextBox 3">
            <a:extLst>
              <a:ext uri="{FF2B5EF4-FFF2-40B4-BE49-F238E27FC236}">
                <a16:creationId xmlns:a16="http://schemas.microsoft.com/office/drawing/2014/main" id="{754B8EDE-D5B4-26E4-6435-2FA84FFE4FC0}"/>
              </a:ext>
            </a:extLst>
          </p:cNvPr>
          <p:cNvSpPr txBox="1"/>
          <p:nvPr/>
        </p:nvSpPr>
        <p:spPr>
          <a:xfrm>
            <a:off x="1060252" y="3975023"/>
            <a:ext cx="1271588" cy="507831"/>
          </a:xfrm>
          <a:prstGeom prst="rect">
            <a:avLst/>
          </a:prstGeom>
          <a:noFill/>
        </p:spPr>
        <p:txBody>
          <a:bodyPr wrap="square" rtlCol="0">
            <a:spAutoFit/>
          </a:bodyPr>
          <a:lstStyle/>
          <a:p>
            <a:pPr defTabSz="685800" fontAlgn="auto">
              <a:spcBef>
                <a:spcPts val="0"/>
              </a:spcBef>
              <a:spcAft>
                <a:spcPts val="0"/>
              </a:spcAft>
            </a:pPr>
            <a:r>
              <a:rPr lang="en-US" sz="1350">
                <a:solidFill>
                  <a:prstClr val="black"/>
                </a:solidFill>
                <a:latin typeface="Calibri" panose="020F0502020204030204"/>
                <a:cs typeface="+mn-cs"/>
              </a:rPr>
              <a:t>Feature Engineering</a:t>
            </a:r>
          </a:p>
        </p:txBody>
      </p:sp>
      <p:sp>
        <p:nvSpPr>
          <p:cNvPr id="5" name="TextBox 4">
            <a:extLst>
              <a:ext uri="{FF2B5EF4-FFF2-40B4-BE49-F238E27FC236}">
                <a16:creationId xmlns:a16="http://schemas.microsoft.com/office/drawing/2014/main" id="{9615538C-9725-11B1-D19A-3C2BBCBCA4CB}"/>
              </a:ext>
            </a:extLst>
          </p:cNvPr>
          <p:cNvSpPr txBox="1"/>
          <p:nvPr/>
        </p:nvSpPr>
        <p:spPr>
          <a:xfrm>
            <a:off x="4761262" y="3469578"/>
            <a:ext cx="978694" cy="507831"/>
          </a:xfrm>
          <a:prstGeom prst="rect">
            <a:avLst/>
          </a:prstGeom>
          <a:noFill/>
        </p:spPr>
        <p:txBody>
          <a:bodyPr wrap="square" rtlCol="0">
            <a:spAutoFit/>
          </a:bodyPr>
          <a:lstStyle/>
          <a:p>
            <a:pPr defTabSz="685800" fontAlgn="auto">
              <a:spcBef>
                <a:spcPts val="0"/>
              </a:spcBef>
              <a:spcAft>
                <a:spcPts val="0"/>
              </a:spcAft>
            </a:pPr>
            <a:r>
              <a:rPr lang="en-US" sz="1350">
                <a:solidFill>
                  <a:prstClr val="black"/>
                </a:solidFill>
                <a:latin typeface="Calibri" panose="020F0502020204030204"/>
                <a:cs typeface="+mn-cs"/>
              </a:rPr>
              <a:t>Data</a:t>
            </a:r>
          </a:p>
          <a:p>
            <a:pPr defTabSz="685800" fontAlgn="auto">
              <a:spcBef>
                <a:spcPts val="0"/>
              </a:spcBef>
              <a:spcAft>
                <a:spcPts val="0"/>
              </a:spcAft>
            </a:pPr>
            <a:r>
              <a:rPr lang="en-US" sz="1350">
                <a:solidFill>
                  <a:prstClr val="black"/>
                </a:solidFill>
                <a:latin typeface="Calibri" panose="020F0502020204030204"/>
                <a:cs typeface="+mn-cs"/>
              </a:rPr>
              <a:t>Splitting</a:t>
            </a:r>
          </a:p>
        </p:txBody>
      </p:sp>
      <p:grpSp>
        <p:nvGrpSpPr>
          <p:cNvPr id="6" name="Group 5">
            <a:extLst>
              <a:ext uri="{FF2B5EF4-FFF2-40B4-BE49-F238E27FC236}">
                <a16:creationId xmlns:a16="http://schemas.microsoft.com/office/drawing/2014/main" id="{BF5442A0-3F2E-EFD3-0476-7493B1F42D8B}"/>
              </a:ext>
            </a:extLst>
          </p:cNvPr>
          <p:cNvGrpSpPr/>
          <p:nvPr/>
        </p:nvGrpSpPr>
        <p:grpSpPr>
          <a:xfrm>
            <a:off x="485574" y="2482906"/>
            <a:ext cx="890337" cy="817646"/>
            <a:chOff x="1836820" y="3801979"/>
            <a:chExt cx="890337" cy="817646"/>
          </a:xfrm>
        </p:grpSpPr>
        <p:sp>
          <p:nvSpPr>
            <p:cNvPr id="7" name="Trapezoid 6">
              <a:extLst>
                <a:ext uri="{FF2B5EF4-FFF2-40B4-BE49-F238E27FC236}">
                  <a16:creationId xmlns:a16="http://schemas.microsoft.com/office/drawing/2014/main" id="{3DD8FE11-02CC-4EEA-309D-1AC5F37219E6}"/>
                </a:ext>
              </a:extLst>
            </p:cNvPr>
            <p:cNvSpPr/>
            <p:nvPr/>
          </p:nvSpPr>
          <p:spPr>
            <a:xfrm>
              <a:off x="1836820" y="3801979"/>
              <a:ext cx="890337" cy="709863"/>
            </a:xfrm>
            <a:prstGeom prst="trapezoid">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28A2932-B62C-CF39-624E-71C5B47A6F96}"/>
                </a:ext>
              </a:extLst>
            </p:cNvPr>
            <p:cNvCxnSpPr>
              <a:cxnSpLocks/>
            </p:cNvCxnSpPr>
            <p:nvPr/>
          </p:nvCxnSpPr>
          <p:spPr>
            <a:xfrm>
              <a:off x="2093493" y="3922295"/>
              <a:ext cx="37699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2545E85-4630-7CA4-1A92-1CE2594D370F}"/>
                </a:ext>
              </a:extLst>
            </p:cNvPr>
            <p:cNvCxnSpPr>
              <a:cxnSpLocks/>
            </p:cNvCxnSpPr>
            <p:nvPr/>
          </p:nvCxnSpPr>
          <p:spPr>
            <a:xfrm>
              <a:off x="2068177" y="4074277"/>
              <a:ext cx="427623"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167B5A9-7817-52BE-00B8-7240DEAC6D69}"/>
                </a:ext>
              </a:extLst>
            </p:cNvPr>
            <p:cNvCxnSpPr>
              <a:cxnSpLocks/>
            </p:cNvCxnSpPr>
            <p:nvPr/>
          </p:nvCxnSpPr>
          <p:spPr>
            <a:xfrm>
              <a:off x="2032708" y="4226259"/>
              <a:ext cx="49856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EDAB8383-C75D-23F3-A025-8BB5FB2BD480}"/>
                </a:ext>
              </a:extLst>
            </p:cNvPr>
            <p:cNvCxnSpPr>
              <a:cxnSpLocks/>
            </p:cNvCxnSpPr>
            <p:nvPr/>
          </p:nvCxnSpPr>
          <p:spPr>
            <a:xfrm>
              <a:off x="1972864" y="4378242"/>
              <a:ext cx="61824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95776579-9A66-B97F-F3EE-43A9AD882306}"/>
                </a:ext>
              </a:extLst>
            </p:cNvPr>
            <p:cNvCxnSpPr>
              <a:cxnSpLocks/>
            </p:cNvCxnSpPr>
            <p:nvPr/>
          </p:nvCxnSpPr>
          <p:spPr>
            <a:xfrm>
              <a:off x="1836820" y="4562475"/>
              <a:ext cx="89033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C90137A9-875E-FF91-EC6B-FFC57D6B6F79}"/>
                </a:ext>
              </a:extLst>
            </p:cNvPr>
            <p:cNvCxnSpPr>
              <a:cxnSpLocks/>
            </p:cNvCxnSpPr>
            <p:nvPr/>
          </p:nvCxnSpPr>
          <p:spPr>
            <a:xfrm>
              <a:off x="1854992" y="4619625"/>
              <a:ext cx="85399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3D61F0AF-9EF9-DB32-2775-C5D02285A06A}"/>
              </a:ext>
            </a:extLst>
          </p:cNvPr>
          <p:cNvGrpSpPr/>
          <p:nvPr/>
        </p:nvGrpSpPr>
        <p:grpSpPr>
          <a:xfrm>
            <a:off x="2284183" y="2209543"/>
            <a:ext cx="890337" cy="1091009"/>
            <a:chOff x="2351171" y="2762271"/>
            <a:chExt cx="890337" cy="1091009"/>
          </a:xfrm>
        </p:grpSpPr>
        <p:grpSp>
          <p:nvGrpSpPr>
            <p:cNvPr id="15" name="Group 14">
              <a:extLst>
                <a:ext uri="{FF2B5EF4-FFF2-40B4-BE49-F238E27FC236}">
                  <a16:creationId xmlns:a16="http://schemas.microsoft.com/office/drawing/2014/main" id="{59C86118-607D-5A60-9732-E4EB9A717FA0}"/>
                </a:ext>
              </a:extLst>
            </p:cNvPr>
            <p:cNvGrpSpPr/>
            <p:nvPr/>
          </p:nvGrpSpPr>
          <p:grpSpPr>
            <a:xfrm>
              <a:off x="2351171" y="3035634"/>
              <a:ext cx="890337" cy="817646"/>
              <a:chOff x="1836820" y="3801979"/>
              <a:chExt cx="890337" cy="817646"/>
            </a:xfrm>
          </p:grpSpPr>
          <p:sp>
            <p:nvSpPr>
              <p:cNvPr id="20" name="Trapezoid 19">
                <a:extLst>
                  <a:ext uri="{FF2B5EF4-FFF2-40B4-BE49-F238E27FC236}">
                    <a16:creationId xmlns:a16="http://schemas.microsoft.com/office/drawing/2014/main" id="{9C94D2C2-8BCD-02B6-1A87-74720EB13346}"/>
                  </a:ext>
                </a:extLst>
              </p:cNvPr>
              <p:cNvSpPr/>
              <p:nvPr/>
            </p:nvSpPr>
            <p:spPr>
              <a:xfrm>
                <a:off x="1836820" y="3801979"/>
                <a:ext cx="890337" cy="709863"/>
              </a:xfrm>
              <a:prstGeom prst="trapezoid">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122778C5-AC1F-B8A1-B26C-BAA08E020E3D}"/>
                  </a:ext>
                </a:extLst>
              </p:cNvPr>
              <p:cNvCxnSpPr>
                <a:cxnSpLocks/>
              </p:cNvCxnSpPr>
              <p:nvPr/>
            </p:nvCxnSpPr>
            <p:spPr>
              <a:xfrm>
                <a:off x="2093493" y="3922295"/>
                <a:ext cx="37699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F5C847AE-8E89-1329-A2DD-179B23E5B4DA}"/>
                  </a:ext>
                </a:extLst>
              </p:cNvPr>
              <p:cNvCxnSpPr>
                <a:cxnSpLocks/>
              </p:cNvCxnSpPr>
              <p:nvPr/>
            </p:nvCxnSpPr>
            <p:spPr>
              <a:xfrm>
                <a:off x="2068177" y="4074277"/>
                <a:ext cx="427623"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84F96474-93ED-786C-7227-C1D708F62333}"/>
                  </a:ext>
                </a:extLst>
              </p:cNvPr>
              <p:cNvCxnSpPr>
                <a:cxnSpLocks/>
              </p:cNvCxnSpPr>
              <p:nvPr/>
            </p:nvCxnSpPr>
            <p:spPr>
              <a:xfrm>
                <a:off x="2032708" y="4226259"/>
                <a:ext cx="49856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A14EC59F-77F7-DC39-D69F-3186752516D4}"/>
                  </a:ext>
                </a:extLst>
              </p:cNvPr>
              <p:cNvCxnSpPr>
                <a:cxnSpLocks/>
              </p:cNvCxnSpPr>
              <p:nvPr/>
            </p:nvCxnSpPr>
            <p:spPr>
              <a:xfrm>
                <a:off x="1972864" y="4378242"/>
                <a:ext cx="61824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A8BF47A2-739F-B402-A28F-F5D18D84075E}"/>
                  </a:ext>
                </a:extLst>
              </p:cNvPr>
              <p:cNvCxnSpPr>
                <a:cxnSpLocks/>
              </p:cNvCxnSpPr>
              <p:nvPr/>
            </p:nvCxnSpPr>
            <p:spPr>
              <a:xfrm>
                <a:off x="1836820" y="4562475"/>
                <a:ext cx="89033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410E55FC-E947-65F7-EDA8-F7F20C2C96F2}"/>
                  </a:ext>
                </a:extLst>
              </p:cNvPr>
              <p:cNvCxnSpPr>
                <a:cxnSpLocks/>
              </p:cNvCxnSpPr>
              <p:nvPr/>
            </p:nvCxnSpPr>
            <p:spPr>
              <a:xfrm>
                <a:off x="1854992" y="4619625"/>
                <a:ext cx="85399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16" name="Group 15">
              <a:extLst>
                <a:ext uri="{FF2B5EF4-FFF2-40B4-BE49-F238E27FC236}">
                  <a16:creationId xmlns:a16="http://schemas.microsoft.com/office/drawing/2014/main" id="{FDF78245-B0D3-DACE-E93C-993AD4C16F18}"/>
                </a:ext>
              </a:extLst>
            </p:cNvPr>
            <p:cNvGrpSpPr/>
            <p:nvPr/>
          </p:nvGrpSpPr>
          <p:grpSpPr>
            <a:xfrm>
              <a:off x="2929422" y="2762271"/>
              <a:ext cx="293914" cy="257906"/>
              <a:chOff x="2884178" y="2747963"/>
              <a:chExt cx="293914" cy="257906"/>
            </a:xfrm>
          </p:grpSpPr>
          <p:sp>
            <p:nvSpPr>
              <p:cNvPr id="17" name="Star: 4 Points 16">
                <a:extLst>
                  <a:ext uri="{FF2B5EF4-FFF2-40B4-BE49-F238E27FC236}">
                    <a16:creationId xmlns:a16="http://schemas.microsoft.com/office/drawing/2014/main" id="{34EB5C52-98B2-EF96-4C91-CC5493608E65}"/>
                  </a:ext>
                </a:extLst>
              </p:cNvPr>
              <p:cNvSpPr/>
              <p:nvPr/>
            </p:nvSpPr>
            <p:spPr>
              <a:xfrm>
                <a:off x="2938463" y="2747963"/>
                <a:ext cx="167001" cy="154072"/>
              </a:xfrm>
              <a:prstGeom prst="star4">
                <a:avLst>
                  <a:gd name="adj" fmla="val 15591"/>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09A2BAF4-1967-1F82-F18C-1EBF8267848D}"/>
                  </a:ext>
                </a:extLst>
              </p:cNvPr>
              <p:cNvSpPr>
                <a:spLocks noChangeAspect="1"/>
              </p:cNvSpPr>
              <p:nvPr/>
            </p:nvSpPr>
            <p:spPr>
              <a:xfrm>
                <a:off x="3045619" y="2883652"/>
                <a:ext cx="132473" cy="122217"/>
              </a:xfrm>
              <a:prstGeom prst="star4">
                <a:avLst>
                  <a:gd name="adj" fmla="val 15591"/>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4 Points 18">
                <a:extLst>
                  <a:ext uri="{FF2B5EF4-FFF2-40B4-BE49-F238E27FC236}">
                    <a16:creationId xmlns:a16="http://schemas.microsoft.com/office/drawing/2014/main" id="{4ACB3171-F471-1EDA-B056-77889773ED8B}"/>
                  </a:ext>
                </a:extLst>
              </p:cNvPr>
              <p:cNvSpPr>
                <a:spLocks noChangeAspect="1"/>
              </p:cNvSpPr>
              <p:nvPr/>
            </p:nvSpPr>
            <p:spPr>
              <a:xfrm>
                <a:off x="2884178" y="2898629"/>
                <a:ext cx="71909" cy="66342"/>
              </a:xfrm>
              <a:prstGeom prst="star4">
                <a:avLst>
                  <a:gd name="adj" fmla="val 15591"/>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a:extLst>
              <a:ext uri="{FF2B5EF4-FFF2-40B4-BE49-F238E27FC236}">
                <a16:creationId xmlns:a16="http://schemas.microsoft.com/office/drawing/2014/main" id="{24123DCE-7B75-C6C0-ADED-5130B25D3B0B}"/>
              </a:ext>
            </a:extLst>
          </p:cNvPr>
          <p:cNvGrpSpPr/>
          <p:nvPr/>
        </p:nvGrpSpPr>
        <p:grpSpPr>
          <a:xfrm>
            <a:off x="5117163" y="1229981"/>
            <a:ext cx="666126" cy="859526"/>
            <a:chOff x="3700462" y="3020177"/>
            <a:chExt cx="666126" cy="859526"/>
          </a:xfrm>
        </p:grpSpPr>
        <p:grpSp>
          <p:nvGrpSpPr>
            <p:cNvPr id="28" name="Group 27">
              <a:extLst>
                <a:ext uri="{FF2B5EF4-FFF2-40B4-BE49-F238E27FC236}">
                  <a16:creationId xmlns:a16="http://schemas.microsoft.com/office/drawing/2014/main" id="{80092C69-C53D-4F14-37D5-7C6D35BF7A40}"/>
                </a:ext>
              </a:extLst>
            </p:cNvPr>
            <p:cNvGrpSpPr/>
            <p:nvPr/>
          </p:nvGrpSpPr>
          <p:grpSpPr>
            <a:xfrm>
              <a:off x="3700462" y="3020177"/>
              <a:ext cx="666126" cy="859526"/>
              <a:chOff x="3700462" y="3020177"/>
              <a:chExt cx="666126" cy="859526"/>
            </a:xfrm>
          </p:grpSpPr>
          <p:sp>
            <p:nvSpPr>
              <p:cNvPr id="34" name="Flowchart: Card 33">
                <a:extLst>
                  <a:ext uri="{FF2B5EF4-FFF2-40B4-BE49-F238E27FC236}">
                    <a16:creationId xmlns:a16="http://schemas.microsoft.com/office/drawing/2014/main" id="{FA79CD0C-41E8-4302-6180-3E6AC8D8B70E}"/>
                  </a:ext>
                </a:extLst>
              </p:cNvPr>
              <p:cNvSpPr/>
              <p:nvPr/>
            </p:nvSpPr>
            <p:spPr>
              <a:xfrm>
                <a:off x="3700462" y="3020177"/>
                <a:ext cx="666126" cy="859526"/>
              </a:xfrm>
              <a:prstGeom prst="flowChartPunchedCard">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35" name="Isosceles Triangle 34">
                <a:extLst>
                  <a:ext uri="{FF2B5EF4-FFF2-40B4-BE49-F238E27FC236}">
                    <a16:creationId xmlns:a16="http://schemas.microsoft.com/office/drawing/2014/main" id="{4C24F323-0EF3-BCFD-837D-8DFC88CBC221}"/>
                  </a:ext>
                </a:extLst>
              </p:cNvPr>
              <p:cNvSpPr/>
              <p:nvPr/>
            </p:nvSpPr>
            <p:spPr>
              <a:xfrm rot="7804300">
                <a:off x="3731032" y="3076651"/>
                <a:ext cx="157936" cy="105931"/>
              </a:xfrm>
              <a:prstGeom prst="triangle">
                <a:avLst>
                  <a:gd name="adj" fmla="val 49518"/>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grpSp>
        <p:grpSp>
          <p:nvGrpSpPr>
            <p:cNvPr id="29" name="Group 28">
              <a:extLst>
                <a:ext uri="{FF2B5EF4-FFF2-40B4-BE49-F238E27FC236}">
                  <a16:creationId xmlns:a16="http://schemas.microsoft.com/office/drawing/2014/main" id="{F01F52BB-4F3E-8DE2-11A1-2F464BA11224}"/>
                </a:ext>
              </a:extLst>
            </p:cNvPr>
            <p:cNvGrpSpPr/>
            <p:nvPr/>
          </p:nvGrpSpPr>
          <p:grpSpPr>
            <a:xfrm>
              <a:off x="3847788" y="3223721"/>
              <a:ext cx="371475" cy="452438"/>
              <a:chOff x="3847788" y="3224143"/>
              <a:chExt cx="371475" cy="452438"/>
            </a:xfrm>
          </p:grpSpPr>
          <p:cxnSp>
            <p:nvCxnSpPr>
              <p:cNvPr id="30" name="Straight Connector 29">
                <a:extLst>
                  <a:ext uri="{FF2B5EF4-FFF2-40B4-BE49-F238E27FC236}">
                    <a16:creationId xmlns:a16="http://schemas.microsoft.com/office/drawing/2014/main" id="{F90925F4-38D0-36AA-271B-AC3C4D8C3B94}"/>
                  </a:ext>
                </a:extLst>
              </p:cNvPr>
              <p:cNvCxnSpPr>
                <a:cxnSpLocks/>
              </p:cNvCxnSpPr>
              <p:nvPr/>
            </p:nvCxnSpPr>
            <p:spPr>
              <a:xfrm>
                <a:off x="3847788" y="3224143"/>
                <a:ext cx="3714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51658F-51CF-DAD6-A2B9-FE57F82876E7}"/>
                  </a:ext>
                </a:extLst>
              </p:cNvPr>
              <p:cNvCxnSpPr>
                <a:cxnSpLocks/>
              </p:cNvCxnSpPr>
              <p:nvPr/>
            </p:nvCxnSpPr>
            <p:spPr>
              <a:xfrm>
                <a:off x="3847788" y="3374956"/>
                <a:ext cx="3714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82DCC5D-100F-2B21-A796-B0EE37229DB4}"/>
                  </a:ext>
                </a:extLst>
              </p:cNvPr>
              <p:cNvCxnSpPr>
                <a:cxnSpLocks/>
              </p:cNvCxnSpPr>
              <p:nvPr/>
            </p:nvCxnSpPr>
            <p:spPr>
              <a:xfrm>
                <a:off x="3847788" y="3525769"/>
                <a:ext cx="3714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AADF680-181A-7DFE-56EC-8BD1AFC77329}"/>
                  </a:ext>
                </a:extLst>
              </p:cNvPr>
              <p:cNvCxnSpPr>
                <a:cxnSpLocks/>
              </p:cNvCxnSpPr>
              <p:nvPr/>
            </p:nvCxnSpPr>
            <p:spPr>
              <a:xfrm>
                <a:off x="3847788" y="3676581"/>
                <a:ext cx="3714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7" name="TextBox 46">
            <a:extLst>
              <a:ext uri="{FF2B5EF4-FFF2-40B4-BE49-F238E27FC236}">
                <a16:creationId xmlns:a16="http://schemas.microsoft.com/office/drawing/2014/main" id="{B9CEF9F9-9102-6B93-2664-C15DF4056A91}"/>
              </a:ext>
            </a:extLst>
          </p:cNvPr>
          <p:cNvSpPr txBox="1"/>
          <p:nvPr/>
        </p:nvSpPr>
        <p:spPr>
          <a:xfrm>
            <a:off x="376144" y="1750943"/>
            <a:ext cx="1200462" cy="369332"/>
          </a:xfrm>
          <a:prstGeom prst="rect">
            <a:avLst/>
          </a:prstGeom>
          <a:noFill/>
        </p:spPr>
        <p:txBody>
          <a:bodyPr wrap="square" rtlCol="0">
            <a:spAutoFit/>
          </a:bodyPr>
          <a:lstStyle/>
          <a:p>
            <a:r>
              <a:rPr lang="en-US">
                <a:latin typeface="+mn-lt"/>
              </a:rPr>
              <a:t>Raw Data</a:t>
            </a:r>
          </a:p>
        </p:txBody>
      </p:sp>
      <p:sp>
        <p:nvSpPr>
          <p:cNvPr id="48" name="TextBox 47">
            <a:extLst>
              <a:ext uri="{FF2B5EF4-FFF2-40B4-BE49-F238E27FC236}">
                <a16:creationId xmlns:a16="http://schemas.microsoft.com/office/drawing/2014/main" id="{D4FBF5B8-360A-54CD-CE32-8DE2711727ED}"/>
              </a:ext>
            </a:extLst>
          </p:cNvPr>
          <p:cNvSpPr txBox="1"/>
          <p:nvPr/>
        </p:nvSpPr>
        <p:spPr>
          <a:xfrm>
            <a:off x="1681629" y="1568258"/>
            <a:ext cx="2190974" cy="646331"/>
          </a:xfrm>
          <a:prstGeom prst="rect">
            <a:avLst/>
          </a:prstGeom>
          <a:noFill/>
        </p:spPr>
        <p:txBody>
          <a:bodyPr wrap="square" rtlCol="0">
            <a:spAutoFit/>
          </a:bodyPr>
          <a:lstStyle/>
          <a:p>
            <a:pPr algn="ctr"/>
            <a:r>
              <a:rPr lang="en-US">
                <a:latin typeface="+mn-lt"/>
              </a:rPr>
              <a:t>Sanitized Data</a:t>
            </a:r>
          </a:p>
          <a:p>
            <a:pPr algn="ctr"/>
            <a:r>
              <a:rPr lang="en-US">
                <a:latin typeface="+mn-lt"/>
              </a:rPr>
              <a:t>Initial Features</a:t>
            </a:r>
          </a:p>
        </p:txBody>
      </p:sp>
      <p:sp>
        <p:nvSpPr>
          <p:cNvPr id="49" name="TextBox 48">
            <a:extLst>
              <a:ext uri="{FF2B5EF4-FFF2-40B4-BE49-F238E27FC236}">
                <a16:creationId xmlns:a16="http://schemas.microsoft.com/office/drawing/2014/main" id="{686EBF9F-C96D-C5FE-52F3-098199CAEF6F}"/>
              </a:ext>
            </a:extLst>
          </p:cNvPr>
          <p:cNvSpPr txBox="1"/>
          <p:nvPr/>
        </p:nvSpPr>
        <p:spPr>
          <a:xfrm>
            <a:off x="6580859" y="3380425"/>
            <a:ext cx="971234" cy="368033"/>
          </a:xfrm>
          <a:prstGeom prst="rect">
            <a:avLst/>
          </a:prstGeom>
          <a:noFill/>
        </p:spPr>
        <p:txBody>
          <a:bodyPr wrap="square" rtlCol="0">
            <a:spAutoFit/>
          </a:bodyPr>
          <a:lstStyle/>
          <a:p>
            <a:r>
              <a:rPr lang="en-US">
                <a:latin typeface="+mn-lt"/>
              </a:rPr>
              <a:t>Model</a:t>
            </a:r>
          </a:p>
        </p:txBody>
      </p:sp>
      <p:sp>
        <p:nvSpPr>
          <p:cNvPr id="51" name="TextBox 50">
            <a:extLst>
              <a:ext uri="{FF2B5EF4-FFF2-40B4-BE49-F238E27FC236}">
                <a16:creationId xmlns:a16="http://schemas.microsoft.com/office/drawing/2014/main" id="{4ECC87E5-AFD9-A907-DCAC-940306422E20}"/>
              </a:ext>
            </a:extLst>
          </p:cNvPr>
          <p:cNvSpPr txBox="1"/>
          <p:nvPr/>
        </p:nvSpPr>
        <p:spPr>
          <a:xfrm>
            <a:off x="5024231" y="5438709"/>
            <a:ext cx="1095187" cy="369332"/>
          </a:xfrm>
          <a:prstGeom prst="rect">
            <a:avLst/>
          </a:prstGeom>
          <a:noFill/>
        </p:spPr>
        <p:txBody>
          <a:bodyPr wrap="square" rtlCol="0">
            <a:spAutoFit/>
          </a:bodyPr>
          <a:lstStyle/>
          <a:p>
            <a:r>
              <a:rPr lang="en-US">
                <a:latin typeface="+mn-lt"/>
              </a:rPr>
              <a:t>Testing</a:t>
            </a:r>
          </a:p>
        </p:txBody>
      </p:sp>
      <p:sp>
        <p:nvSpPr>
          <p:cNvPr id="52" name="TextBox 51">
            <a:extLst>
              <a:ext uri="{FF2B5EF4-FFF2-40B4-BE49-F238E27FC236}">
                <a16:creationId xmlns:a16="http://schemas.microsoft.com/office/drawing/2014/main" id="{F83E2956-6031-C9F5-9B79-0DB86D672D7B}"/>
              </a:ext>
            </a:extLst>
          </p:cNvPr>
          <p:cNvSpPr txBox="1"/>
          <p:nvPr/>
        </p:nvSpPr>
        <p:spPr>
          <a:xfrm>
            <a:off x="5024231" y="695458"/>
            <a:ext cx="1095187" cy="369332"/>
          </a:xfrm>
          <a:prstGeom prst="rect">
            <a:avLst/>
          </a:prstGeom>
          <a:noFill/>
        </p:spPr>
        <p:txBody>
          <a:bodyPr wrap="square" rtlCol="0">
            <a:spAutoFit/>
          </a:bodyPr>
          <a:lstStyle/>
          <a:p>
            <a:r>
              <a:rPr lang="en-US">
                <a:latin typeface="+mn-lt"/>
              </a:rPr>
              <a:t>Training</a:t>
            </a:r>
          </a:p>
        </p:txBody>
      </p:sp>
      <p:sp>
        <p:nvSpPr>
          <p:cNvPr id="53" name="TextBox 52">
            <a:extLst>
              <a:ext uri="{FF2B5EF4-FFF2-40B4-BE49-F238E27FC236}">
                <a16:creationId xmlns:a16="http://schemas.microsoft.com/office/drawing/2014/main" id="{38D111E8-C923-66F4-2AB2-7C371C989F07}"/>
              </a:ext>
            </a:extLst>
          </p:cNvPr>
          <p:cNvSpPr txBox="1"/>
          <p:nvPr/>
        </p:nvSpPr>
        <p:spPr>
          <a:xfrm>
            <a:off x="2317407" y="5436171"/>
            <a:ext cx="1200462" cy="646331"/>
          </a:xfrm>
          <a:prstGeom prst="rect">
            <a:avLst/>
          </a:prstGeom>
          <a:noFill/>
        </p:spPr>
        <p:txBody>
          <a:bodyPr wrap="square" rtlCol="0">
            <a:spAutoFit/>
          </a:bodyPr>
          <a:lstStyle/>
          <a:p>
            <a:r>
              <a:rPr lang="en-US">
                <a:latin typeface="+mn-lt"/>
              </a:rPr>
              <a:t>Feature</a:t>
            </a:r>
          </a:p>
          <a:p>
            <a:r>
              <a:rPr lang="en-US">
                <a:latin typeface="+mn-lt"/>
              </a:rPr>
              <a:t>Metrics</a:t>
            </a:r>
          </a:p>
        </p:txBody>
      </p:sp>
      <p:sp>
        <p:nvSpPr>
          <p:cNvPr id="54" name="TextBox 53">
            <a:extLst>
              <a:ext uri="{FF2B5EF4-FFF2-40B4-BE49-F238E27FC236}">
                <a16:creationId xmlns:a16="http://schemas.microsoft.com/office/drawing/2014/main" id="{2B7CAE5B-C773-0555-7F47-E36305DB6EAA}"/>
              </a:ext>
            </a:extLst>
          </p:cNvPr>
          <p:cNvSpPr txBox="1"/>
          <p:nvPr/>
        </p:nvSpPr>
        <p:spPr>
          <a:xfrm>
            <a:off x="7492683" y="4721216"/>
            <a:ext cx="1378732" cy="646331"/>
          </a:xfrm>
          <a:prstGeom prst="rect">
            <a:avLst/>
          </a:prstGeom>
          <a:noFill/>
        </p:spPr>
        <p:txBody>
          <a:bodyPr wrap="square" rtlCol="0">
            <a:spAutoFit/>
          </a:bodyPr>
          <a:lstStyle/>
          <a:p>
            <a:pPr algn="ctr"/>
            <a:r>
              <a:rPr lang="en-US">
                <a:latin typeface="+mn-lt"/>
              </a:rPr>
              <a:t>Test</a:t>
            </a:r>
          </a:p>
          <a:p>
            <a:pPr algn="ctr"/>
            <a:r>
              <a:rPr lang="en-US">
                <a:latin typeface="+mn-lt"/>
              </a:rPr>
              <a:t>Inferences</a:t>
            </a:r>
          </a:p>
        </p:txBody>
      </p:sp>
      <p:cxnSp>
        <p:nvCxnSpPr>
          <p:cNvPr id="56" name="Straight Arrow Connector 55">
            <a:extLst>
              <a:ext uri="{FF2B5EF4-FFF2-40B4-BE49-F238E27FC236}">
                <a16:creationId xmlns:a16="http://schemas.microsoft.com/office/drawing/2014/main" id="{50D5E002-6567-D839-9F27-E92B230D8805}"/>
              </a:ext>
            </a:extLst>
          </p:cNvPr>
          <p:cNvCxnSpPr>
            <a:cxnSpLocks/>
          </p:cNvCxnSpPr>
          <p:nvPr/>
        </p:nvCxnSpPr>
        <p:spPr>
          <a:xfrm>
            <a:off x="1576606" y="3239486"/>
            <a:ext cx="588565" cy="3916"/>
          </a:xfrm>
          <a:prstGeom prst="straightConnector1">
            <a:avLst/>
          </a:prstGeom>
          <a:ln w="381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8D6E282-7F29-054F-3ED7-B1E21D188E3B}"/>
              </a:ext>
            </a:extLst>
          </p:cNvPr>
          <p:cNvCxnSpPr>
            <a:cxnSpLocks/>
          </p:cNvCxnSpPr>
          <p:nvPr/>
        </p:nvCxnSpPr>
        <p:spPr>
          <a:xfrm>
            <a:off x="2760949" y="3407181"/>
            <a:ext cx="0" cy="731547"/>
          </a:xfrm>
          <a:prstGeom prst="straightConnector1">
            <a:avLst/>
          </a:prstGeom>
          <a:ln w="381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E0A39507-FB3B-7886-F7C8-2562778062FA}"/>
              </a:ext>
            </a:extLst>
          </p:cNvPr>
          <p:cNvCxnSpPr>
            <a:cxnSpLocks/>
            <a:endCxn id="34" idx="1"/>
          </p:cNvCxnSpPr>
          <p:nvPr/>
        </p:nvCxnSpPr>
        <p:spPr>
          <a:xfrm rot="5400000" flipH="1" flipV="1">
            <a:off x="4128188" y="2250511"/>
            <a:ext cx="1579742" cy="398208"/>
          </a:xfrm>
          <a:prstGeom prst="bentConnector2">
            <a:avLst/>
          </a:prstGeom>
          <a:ln w="38100" cap="rnd">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1" name="Connector: Elbow 60">
            <a:extLst>
              <a:ext uri="{FF2B5EF4-FFF2-40B4-BE49-F238E27FC236}">
                <a16:creationId xmlns:a16="http://schemas.microsoft.com/office/drawing/2014/main" id="{63E1FEFB-1023-0865-8485-021FFA4F56EB}"/>
              </a:ext>
            </a:extLst>
          </p:cNvPr>
          <p:cNvCxnSpPr>
            <a:cxnSpLocks/>
            <a:endCxn id="72" idx="1"/>
          </p:cNvCxnSpPr>
          <p:nvPr/>
        </p:nvCxnSpPr>
        <p:spPr>
          <a:xfrm rot="16200000" flipH="1">
            <a:off x="4098965" y="3858528"/>
            <a:ext cx="1619068" cy="380985"/>
          </a:xfrm>
          <a:prstGeom prst="bentConnector2">
            <a:avLst/>
          </a:prstGeom>
          <a:ln w="38100" cap="rnd">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2" name="Connector: Elbow 61">
            <a:extLst>
              <a:ext uri="{FF2B5EF4-FFF2-40B4-BE49-F238E27FC236}">
                <a16:creationId xmlns:a16="http://schemas.microsoft.com/office/drawing/2014/main" id="{E347664A-545E-C26D-454D-613607C3A874}"/>
              </a:ext>
            </a:extLst>
          </p:cNvPr>
          <p:cNvCxnSpPr>
            <a:cxnSpLocks/>
            <a:stCxn id="34" idx="3"/>
            <a:endCxn id="166" idx="0"/>
          </p:cNvCxnSpPr>
          <p:nvPr/>
        </p:nvCxnSpPr>
        <p:spPr>
          <a:xfrm>
            <a:off x="5783289" y="1659744"/>
            <a:ext cx="1117610" cy="789272"/>
          </a:xfrm>
          <a:prstGeom prst="bentConnector2">
            <a:avLst/>
          </a:prstGeom>
          <a:ln w="38100" cap="rnd">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3" name="Connector: Elbow 62">
            <a:extLst>
              <a:ext uri="{FF2B5EF4-FFF2-40B4-BE49-F238E27FC236}">
                <a16:creationId xmlns:a16="http://schemas.microsoft.com/office/drawing/2014/main" id="{534921FA-F8D8-D51C-BC63-C99866EF0C87}"/>
              </a:ext>
            </a:extLst>
          </p:cNvPr>
          <p:cNvCxnSpPr>
            <a:cxnSpLocks/>
            <a:stCxn id="72" idx="3"/>
            <a:endCxn id="167" idx="1"/>
          </p:cNvCxnSpPr>
          <p:nvPr/>
        </p:nvCxnSpPr>
        <p:spPr>
          <a:xfrm flipV="1">
            <a:off x="5765118" y="3155777"/>
            <a:ext cx="921000" cy="1702778"/>
          </a:xfrm>
          <a:prstGeom prst="bentConnector3">
            <a:avLst>
              <a:gd name="adj1" fmla="val 50000"/>
            </a:avLst>
          </a:prstGeom>
          <a:ln w="38100" cap="rnd">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64" name="Connector: Elbow 63">
            <a:extLst>
              <a:ext uri="{FF2B5EF4-FFF2-40B4-BE49-F238E27FC236}">
                <a16:creationId xmlns:a16="http://schemas.microsoft.com/office/drawing/2014/main" id="{F4E48A53-40B7-2A2A-7EC7-AFB8B7EEE0EA}"/>
              </a:ext>
            </a:extLst>
          </p:cNvPr>
          <p:cNvCxnSpPr>
            <a:cxnSpLocks/>
            <a:stCxn id="168" idx="3"/>
            <a:endCxn id="74" idx="0"/>
          </p:cNvCxnSpPr>
          <p:nvPr/>
        </p:nvCxnSpPr>
        <p:spPr>
          <a:xfrm>
            <a:off x="7220939" y="3066383"/>
            <a:ext cx="956899" cy="756422"/>
          </a:xfrm>
          <a:prstGeom prst="bentConnector2">
            <a:avLst/>
          </a:prstGeom>
          <a:ln w="38100" cap="rnd">
            <a:solidFill>
              <a:srgbClr val="00B050"/>
            </a:solidFill>
            <a:tailEnd type="triangle"/>
          </a:ln>
        </p:spPr>
        <p:style>
          <a:lnRef idx="1">
            <a:schemeClr val="dk1"/>
          </a:lnRef>
          <a:fillRef idx="0">
            <a:schemeClr val="dk1"/>
          </a:fillRef>
          <a:effectRef idx="0">
            <a:schemeClr val="dk1"/>
          </a:effectRef>
          <a:fontRef idx="minor">
            <a:schemeClr val="tx1"/>
          </a:fontRef>
        </p:style>
      </p:cxnSp>
      <p:grpSp>
        <p:nvGrpSpPr>
          <p:cNvPr id="65" name="Group 64">
            <a:extLst>
              <a:ext uri="{FF2B5EF4-FFF2-40B4-BE49-F238E27FC236}">
                <a16:creationId xmlns:a16="http://schemas.microsoft.com/office/drawing/2014/main" id="{C6387338-7AE0-4847-4FE1-76CDE344994E}"/>
              </a:ext>
            </a:extLst>
          </p:cNvPr>
          <p:cNvGrpSpPr/>
          <p:nvPr/>
        </p:nvGrpSpPr>
        <p:grpSpPr>
          <a:xfrm>
            <a:off x="5098992" y="4428792"/>
            <a:ext cx="666126" cy="859526"/>
            <a:chOff x="3700462" y="3020177"/>
            <a:chExt cx="666126" cy="859526"/>
          </a:xfrm>
        </p:grpSpPr>
        <p:grpSp>
          <p:nvGrpSpPr>
            <p:cNvPr id="66" name="Group 65">
              <a:extLst>
                <a:ext uri="{FF2B5EF4-FFF2-40B4-BE49-F238E27FC236}">
                  <a16:creationId xmlns:a16="http://schemas.microsoft.com/office/drawing/2014/main" id="{BC81456C-7E13-2457-86FF-1B984CB44BB3}"/>
                </a:ext>
              </a:extLst>
            </p:cNvPr>
            <p:cNvGrpSpPr/>
            <p:nvPr/>
          </p:nvGrpSpPr>
          <p:grpSpPr>
            <a:xfrm>
              <a:off x="3700462" y="3020177"/>
              <a:ext cx="666126" cy="859526"/>
              <a:chOff x="3700462" y="3020177"/>
              <a:chExt cx="666126" cy="859526"/>
            </a:xfrm>
          </p:grpSpPr>
          <p:sp>
            <p:nvSpPr>
              <p:cNvPr id="72" name="Flowchart: Card 71">
                <a:extLst>
                  <a:ext uri="{FF2B5EF4-FFF2-40B4-BE49-F238E27FC236}">
                    <a16:creationId xmlns:a16="http://schemas.microsoft.com/office/drawing/2014/main" id="{9046B7C6-45F7-7BA4-9F69-35D319C76E9D}"/>
                  </a:ext>
                </a:extLst>
              </p:cNvPr>
              <p:cNvSpPr/>
              <p:nvPr/>
            </p:nvSpPr>
            <p:spPr>
              <a:xfrm>
                <a:off x="3700462" y="3020177"/>
                <a:ext cx="666126" cy="859526"/>
              </a:xfrm>
              <a:prstGeom prst="flowChartPunchedCard">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73" name="Isosceles Triangle 72">
                <a:extLst>
                  <a:ext uri="{FF2B5EF4-FFF2-40B4-BE49-F238E27FC236}">
                    <a16:creationId xmlns:a16="http://schemas.microsoft.com/office/drawing/2014/main" id="{D1D74151-68D5-C41D-402C-E771E8595C14}"/>
                  </a:ext>
                </a:extLst>
              </p:cNvPr>
              <p:cNvSpPr/>
              <p:nvPr/>
            </p:nvSpPr>
            <p:spPr>
              <a:xfrm rot="7804300">
                <a:off x="3731032" y="3076651"/>
                <a:ext cx="157936" cy="105931"/>
              </a:xfrm>
              <a:prstGeom prst="triangle">
                <a:avLst>
                  <a:gd name="adj" fmla="val 49518"/>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grpSp>
        <p:grpSp>
          <p:nvGrpSpPr>
            <p:cNvPr id="67" name="Group 66">
              <a:extLst>
                <a:ext uri="{FF2B5EF4-FFF2-40B4-BE49-F238E27FC236}">
                  <a16:creationId xmlns:a16="http://schemas.microsoft.com/office/drawing/2014/main" id="{AD631032-7830-951B-A902-587756A92EDC}"/>
                </a:ext>
              </a:extLst>
            </p:cNvPr>
            <p:cNvGrpSpPr/>
            <p:nvPr/>
          </p:nvGrpSpPr>
          <p:grpSpPr>
            <a:xfrm>
              <a:off x="3847788" y="3223721"/>
              <a:ext cx="371475" cy="452438"/>
              <a:chOff x="3847788" y="3224143"/>
              <a:chExt cx="371475" cy="452438"/>
            </a:xfrm>
          </p:grpSpPr>
          <p:cxnSp>
            <p:nvCxnSpPr>
              <p:cNvPr id="68" name="Straight Connector 67">
                <a:extLst>
                  <a:ext uri="{FF2B5EF4-FFF2-40B4-BE49-F238E27FC236}">
                    <a16:creationId xmlns:a16="http://schemas.microsoft.com/office/drawing/2014/main" id="{735E6E9B-9E6F-1C72-C625-79C50FF51D6D}"/>
                  </a:ext>
                </a:extLst>
              </p:cNvPr>
              <p:cNvCxnSpPr>
                <a:cxnSpLocks/>
              </p:cNvCxnSpPr>
              <p:nvPr/>
            </p:nvCxnSpPr>
            <p:spPr>
              <a:xfrm>
                <a:off x="3847788" y="3224143"/>
                <a:ext cx="3714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3EB45D1-0D9D-343A-8AE0-26C76E558769}"/>
                  </a:ext>
                </a:extLst>
              </p:cNvPr>
              <p:cNvCxnSpPr>
                <a:cxnSpLocks/>
              </p:cNvCxnSpPr>
              <p:nvPr/>
            </p:nvCxnSpPr>
            <p:spPr>
              <a:xfrm>
                <a:off x="3847788" y="3374956"/>
                <a:ext cx="3714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E8511BD-EB40-33DB-7FB4-B5F8CBD259E8}"/>
                  </a:ext>
                </a:extLst>
              </p:cNvPr>
              <p:cNvCxnSpPr>
                <a:cxnSpLocks/>
              </p:cNvCxnSpPr>
              <p:nvPr/>
            </p:nvCxnSpPr>
            <p:spPr>
              <a:xfrm>
                <a:off x="3847788" y="3525769"/>
                <a:ext cx="3714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F839185-F0D0-3185-D759-24B19CF66B41}"/>
                  </a:ext>
                </a:extLst>
              </p:cNvPr>
              <p:cNvCxnSpPr>
                <a:cxnSpLocks/>
              </p:cNvCxnSpPr>
              <p:nvPr/>
            </p:nvCxnSpPr>
            <p:spPr>
              <a:xfrm>
                <a:off x="3847788" y="3676581"/>
                <a:ext cx="3714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4" name="Flowchart: Card 73">
            <a:extLst>
              <a:ext uri="{FF2B5EF4-FFF2-40B4-BE49-F238E27FC236}">
                <a16:creationId xmlns:a16="http://schemas.microsoft.com/office/drawing/2014/main" id="{D9F249E8-814F-465E-995D-E088961F4B10}"/>
              </a:ext>
            </a:extLst>
          </p:cNvPr>
          <p:cNvSpPr/>
          <p:nvPr/>
        </p:nvSpPr>
        <p:spPr>
          <a:xfrm>
            <a:off x="7844775" y="3822805"/>
            <a:ext cx="666126" cy="859526"/>
          </a:xfrm>
          <a:prstGeom prst="flowChartPunchedCard">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75" name="Isosceles Triangle 74">
            <a:extLst>
              <a:ext uri="{FF2B5EF4-FFF2-40B4-BE49-F238E27FC236}">
                <a16:creationId xmlns:a16="http://schemas.microsoft.com/office/drawing/2014/main" id="{67CA6E19-D6D3-8BCC-B192-7065E1F40BA2}"/>
              </a:ext>
            </a:extLst>
          </p:cNvPr>
          <p:cNvSpPr/>
          <p:nvPr/>
        </p:nvSpPr>
        <p:spPr>
          <a:xfrm rot="7804300">
            <a:off x="7875345" y="3879279"/>
            <a:ext cx="157936" cy="105931"/>
          </a:xfrm>
          <a:prstGeom prst="triangle">
            <a:avLst>
              <a:gd name="adj" fmla="val 49518"/>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cxnSp>
        <p:nvCxnSpPr>
          <p:cNvPr id="76" name="Straight Connector 75">
            <a:extLst>
              <a:ext uri="{FF2B5EF4-FFF2-40B4-BE49-F238E27FC236}">
                <a16:creationId xmlns:a16="http://schemas.microsoft.com/office/drawing/2014/main" id="{12C56F83-D42A-1C2E-1CC6-12DE3703966E}"/>
              </a:ext>
            </a:extLst>
          </p:cNvPr>
          <p:cNvCxnSpPr>
            <a:cxnSpLocks/>
          </p:cNvCxnSpPr>
          <p:nvPr/>
        </p:nvCxnSpPr>
        <p:spPr>
          <a:xfrm>
            <a:off x="7950742" y="4034826"/>
            <a:ext cx="0" cy="529978"/>
          </a:xfrm>
          <a:prstGeom prst="line">
            <a:avLst/>
          </a:prstGeom>
          <a:ln w="28575">
            <a:solidFill>
              <a:srgbClr val="00B050"/>
            </a:solidFill>
            <a:headEnd type="triangle"/>
          </a:ln>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73DF81BE-C687-CED5-1ED5-499439FA05D0}"/>
              </a:ext>
            </a:extLst>
          </p:cNvPr>
          <p:cNvCxnSpPr>
            <a:cxnSpLocks/>
          </p:cNvCxnSpPr>
          <p:nvPr/>
        </p:nvCxnSpPr>
        <p:spPr>
          <a:xfrm flipH="1">
            <a:off x="7936453" y="4564804"/>
            <a:ext cx="516730" cy="0"/>
          </a:xfrm>
          <a:prstGeom prst="line">
            <a:avLst/>
          </a:prstGeom>
          <a:ln w="28575">
            <a:solidFill>
              <a:srgbClr val="00B050"/>
            </a:solidFill>
            <a:headEnd type="triangle"/>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5D16889D-E237-7CBA-3C28-7630820CC8F1}"/>
              </a:ext>
            </a:extLst>
          </p:cNvPr>
          <p:cNvCxnSpPr/>
          <p:nvPr/>
        </p:nvCxnSpPr>
        <p:spPr>
          <a:xfrm flipV="1">
            <a:off x="8024251" y="4322529"/>
            <a:ext cx="45554" cy="87921"/>
          </a:xfrm>
          <a:prstGeom prst="line">
            <a:avLst/>
          </a:prstGeom>
          <a:ln w="19050" cap="rnd">
            <a:solidFill>
              <a:srgbClr val="00B050"/>
            </a:solidFill>
            <a:headEnd type="oval"/>
            <a:tailEnd type="oval"/>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4BBB687C-700E-CAF7-4224-1EE32E57FEEE}"/>
              </a:ext>
            </a:extLst>
          </p:cNvPr>
          <p:cNvCxnSpPr>
            <a:cxnSpLocks/>
          </p:cNvCxnSpPr>
          <p:nvPr/>
        </p:nvCxnSpPr>
        <p:spPr>
          <a:xfrm>
            <a:off x="8069805" y="4322529"/>
            <a:ext cx="94937" cy="0"/>
          </a:xfrm>
          <a:prstGeom prst="line">
            <a:avLst/>
          </a:prstGeom>
          <a:ln w="28575" cap="rnd">
            <a:solidFill>
              <a:srgbClr val="00B050"/>
            </a:solidFill>
            <a:tailEnd type="oval"/>
          </a:ln>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3A770A45-A329-A77B-A469-3A818443A7A1}"/>
              </a:ext>
            </a:extLst>
          </p:cNvPr>
          <p:cNvCxnSpPr>
            <a:cxnSpLocks/>
          </p:cNvCxnSpPr>
          <p:nvPr/>
        </p:nvCxnSpPr>
        <p:spPr>
          <a:xfrm flipV="1">
            <a:off x="8173389" y="4225871"/>
            <a:ext cx="70530" cy="99897"/>
          </a:xfrm>
          <a:prstGeom prst="line">
            <a:avLst/>
          </a:prstGeom>
          <a:ln w="28575" cap="rnd">
            <a:solidFill>
              <a:srgbClr val="00B050">
                <a:alpha val="20000"/>
              </a:srgbClr>
            </a:solidFill>
            <a:tailEnd type="oval"/>
          </a:ln>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998555B6-ABFB-BC12-2321-B2D4138F9B1F}"/>
              </a:ext>
            </a:extLst>
          </p:cNvPr>
          <p:cNvCxnSpPr>
            <a:cxnSpLocks/>
          </p:cNvCxnSpPr>
          <p:nvPr/>
        </p:nvCxnSpPr>
        <p:spPr>
          <a:xfrm>
            <a:off x="8252566" y="4225871"/>
            <a:ext cx="117277" cy="18564"/>
          </a:xfrm>
          <a:prstGeom prst="line">
            <a:avLst/>
          </a:prstGeom>
          <a:ln w="28575" cap="rnd">
            <a:solidFill>
              <a:srgbClr val="00B050">
                <a:alpha val="20000"/>
              </a:srgbClr>
            </a:solidFill>
            <a:prstDash val="sysDash"/>
            <a:tailEnd type="oval"/>
          </a:ln>
        </p:spPr>
        <p:style>
          <a:lnRef idx="1">
            <a:schemeClr val="dk1"/>
          </a:lnRef>
          <a:fillRef idx="0">
            <a:schemeClr val="dk1"/>
          </a:fillRef>
          <a:effectRef idx="0">
            <a:schemeClr val="dk1"/>
          </a:effectRef>
          <a:fontRef idx="minor">
            <a:schemeClr val="tx1"/>
          </a:fontRef>
        </p:style>
      </p:cxnSp>
      <p:sp>
        <p:nvSpPr>
          <p:cNvPr id="82" name="Rectangle 81">
            <a:extLst>
              <a:ext uri="{FF2B5EF4-FFF2-40B4-BE49-F238E27FC236}">
                <a16:creationId xmlns:a16="http://schemas.microsoft.com/office/drawing/2014/main" id="{309D546E-7A08-B886-92CE-5358466C3646}"/>
              </a:ext>
            </a:extLst>
          </p:cNvPr>
          <p:cNvSpPr/>
          <p:nvPr/>
        </p:nvSpPr>
        <p:spPr>
          <a:xfrm>
            <a:off x="2399664" y="4556798"/>
            <a:ext cx="182880" cy="182880"/>
          </a:xfrm>
          <a:prstGeom prst="rect">
            <a:avLst/>
          </a:prstGeom>
          <a:solidFill>
            <a:srgbClr val="FAEBDD"/>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BEF9C4B3-3E88-FF03-960D-21611EECFFD2}"/>
              </a:ext>
            </a:extLst>
          </p:cNvPr>
          <p:cNvSpPr/>
          <p:nvPr/>
        </p:nvSpPr>
        <p:spPr>
          <a:xfrm>
            <a:off x="2582005" y="4556798"/>
            <a:ext cx="182880" cy="182880"/>
          </a:xfrm>
          <a:prstGeom prst="rect">
            <a:avLst/>
          </a:prstGeom>
          <a:solidFill>
            <a:srgbClr val="A11A5B"/>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6EAF344-21E7-32BA-924A-C0E9C1D01D27}"/>
              </a:ext>
            </a:extLst>
          </p:cNvPr>
          <p:cNvSpPr/>
          <p:nvPr/>
        </p:nvSpPr>
        <p:spPr>
          <a:xfrm>
            <a:off x="2399125" y="4739678"/>
            <a:ext cx="182880" cy="182880"/>
          </a:xfrm>
          <a:prstGeom prst="rect">
            <a:avLst/>
          </a:prstGeom>
          <a:solidFill>
            <a:srgbClr val="A11A5B"/>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BA7FBE03-0F1C-9C7F-5958-DFE7520DE4B9}"/>
              </a:ext>
            </a:extLst>
          </p:cNvPr>
          <p:cNvSpPr/>
          <p:nvPr/>
        </p:nvSpPr>
        <p:spPr>
          <a:xfrm>
            <a:off x="2582005" y="4739678"/>
            <a:ext cx="182880" cy="182880"/>
          </a:xfrm>
          <a:prstGeom prst="rect">
            <a:avLst/>
          </a:prstGeom>
          <a:solidFill>
            <a:srgbClr val="FAEBDD"/>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461CBE1-DF49-B7D9-B1FB-8D5EFA57CC50}"/>
              </a:ext>
            </a:extLst>
          </p:cNvPr>
          <p:cNvSpPr/>
          <p:nvPr/>
        </p:nvSpPr>
        <p:spPr>
          <a:xfrm>
            <a:off x="2760949" y="4922558"/>
            <a:ext cx="182880" cy="182880"/>
          </a:xfrm>
          <a:prstGeom prst="rect">
            <a:avLst/>
          </a:prstGeom>
          <a:solidFill>
            <a:srgbClr val="FAEBDD"/>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2CA2B7E9-26E8-7913-CE78-612F8F9230BC}"/>
              </a:ext>
            </a:extLst>
          </p:cNvPr>
          <p:cNvSpPr/>
          <p:nvPr/>
        </p:nvSpPr>
        <p:spPr>
          <a:xfrm>
            <a:off x="2943290" y="4922558"/>
            <a:ext cx="182880" cy="182880"/>
          </a:xfrm>
          <a:prstGeom prst="rect">
            <a:avLst/>
          </a:prstGeom>
          <a:solidFill>
            <a:srgbClr val="F26B4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6736EC43-2AD4-CCA3-CB0E-E5220C9D9467}"/>
              </a:ext>
            </a:extLst>
          </p:cNvPr>
          <p:cNvSpPr/>
          <p:nvPr/>
        </p:nvSpPr>
        <p:spPr>
          <a:xfrm>
            <a:off x="2762648" y="5105438"/>
            <a:ext cx="182880" cy="182880"/>
          </a:xfrm>
          <a:prstGeom prst="rect">
            <a:avLst/>
          </a:prstGeom>
          <a:solidFill>
            <a:srgbClr val="F26B4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0005CC2-FE33-FBEA-1C11-98675803238A}"/>
              </a:ext>
            </a:extLst>
          </p:cNvPr>
          <p:cNvSpPr/>
          <p:nvPr/>
        </p:nvSpPr>
        <p:spPr>
          <a:xfrm>
            <a:off x="2943200" y="5105438"/>
            <a:ext cx="182880" cy="182880"/>
          </a:xfrm>
          <a:prstGeom prst="rect">
            <a:avLst/>
          </a:prstGeom>
          <a:solidFill>
            <a:srgbClr val="FAEBDD"/>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85863300-BDF0-C024-0DDB-26CEB870EFA4}"/>
              </a:ext>
            </a:extLst>
          </p:cNvPr>
          <p:cNvSpPr/>
          <p:nvPr/>
        </p:nvSpPr>
        <p:spPr>
          <a:xfrm>
            <a:off x="2760949" y="4560568"/>
            <a:ext cx="182880" cy="182880"/>
          </a:xfrm>
          <a:prstGeom prst="rect">
            <a:avLst/>
          </a:prstGeom>
          <a:solidFill>
            <a:srgbClr val="03051A"/>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144AB0C-6607-51E9-D3AC-E0402AD97477}"/>
              </a:ext>
            </a:extLst>
          </p:cNvPr>
          <p:cNvSpPr/>
          <p:nvPr/>
        </p:nvSpPr>
        <p:spPr>
          <a:xfrm>
            <a:off x="2943290" y="4560568"/>
            <a:ext cx="182880" cy="182880"/>
          </a:xfrm>
          <a:prstGeom prst="rect">
            <a:avLst/>
          </a:prstGeom>
          <a:solidFill>
            <a:srgbClr val="601F5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D58A5414-DCC3-9869-3D16-08A72D9A9491}"/>
              </a:ext>
            </a:extLst>
          </p:cNvPr>
          <p:cNvSpPr/>
          <p:nvPr/>
        </p:nvSpPr>
        <p:spPr>
          <a:xfrm>
            <a:off x="2762648" y="4743448"/>
            <a:ext cx="182880" cy="182880"/>
          </a:xfrm>
          <a:prstGeom prst="rect">
            <a:avLst/>
          </a:prstGeom>
          <a:solidFill>
            <a:srgbClr val="EC4C3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1E8E062-E0A8-B19E-16C8-380C1279D3D8}"/>
              </a:ext>
            </a:extLst>
          </p:cNvPr>
          <p:cNvSpPr/>
          <p:nvPr/>
        </p:nvSpPr>
        <p:spPr>
          <a:xfrm>
            <a:off x="2943200" y="4743448"/>
            <a:ext cx="182880" cy="182880"/>
          </a:xfrm>
          <a:prstGeom prst="rect">
            <a:avLst/>
          </a:prstGeom>
          <a:solidFill>
            <a:srgbClr val="8C1D5B"/>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E6CEB491-3F90-BC14-E082-8E554E7168CF}"/>
              </a:ext>
            </a:extLst>
          </p:cNvPr>
          <p:cNvSpPr/>
          <p:nvPr/>
        </p:nvSpPr>
        <p:spPr>
          <a:xfrm>
            <a:off x="2399664" y="4922558"/>
            <a:ext cx="182880" cy="182880"/>
          </a:xfrm>
          <a:prstGeom prst="rect">
            <a:avLst/>
          </a:prstGeom>
          <a:solidFill>
            <a:srgbClr val="03051A"/>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A4619211-7ADA-A4FE-B11A-E984DFE708A8}"/>
              </a:ext>
            </a:extLst>
          </p:cNvPr>
          <p:cNvSpPr/>
          <p:nvPr/>
        </p:nvSpPr>
        <p:spPr>
          <a:xfrm>
            <a:off x="2582005" y="4922558"/>
            <a:ext cx="182880" cy="182880"/>
          </a:xfrm>
          <a:prstGeom prst="rect">
            <a:avLst/>
          </a:prstGeom>
          <a:solidFill>
            <a:srgbClr val="EC4C3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702E490-FA54-D44C-7419-07B37D0B70D1}"/>
              </a:ext>
            </a:extLst>
          </p:cNvPr>
          <p:cNvSpPr/>
          <p:nvPr/>
        </p:nvSpPr>
        <p:spPr>
          <a:xfrm>
            <a:off x="2401363" y="5105438"/>
            <a:ext cx="182880" cy="182880"/>
          </a:xfrm>
          <a:prstGeom prst="rect">
            <a:avLst/>
          </a:prstGeom>
          <a:solidFill>
            <a:srgbClr val="601F5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D883B9D1-AD40-7022-FEF1-D2C927A37B12}"/>
              </a:ext>
            </a:extLst>
          </p:cNvPr>
          <p:cNvSpPr/>
          <p:nvPr/>
        </p:nvSpPr>
        <p:spPr>
          <a:xfrm>
            <a:off x="2581915" y="5105438"/>
            <a:ext cx="182880" cy="182880"/>
          </a:xfrm>
          <a:prstGeom prst="rect">
            <a:avLst/>
          </a:prstGeom>
          <a:solidFill>
            <a:srgbClr val="8C1D5B"/>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E79AAE0-B53A-9FBA-ADAC-FE6567F3029D}"/>
              </a:ext>
            </a:extLst>
          </p:cNvPr>
          <p:cNvSpPr/>
          <p:nvPr/>
        </p:nvSpPr>
        <p:spPr>
          <a:xfrm>
            <a:off x="2399664" y="4556798"/>
            <a:ext cx="731520" cy="73152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7ACEC51A-9B50-E724-9738-4790DF5E3508}"/>
              </a:ext>
            </a:extLst>
          </p:cNvPr>
          <p:cNvCxnSpPr>
            <a:cxnSpLocks/>
          </p:cNvCxnSpPr>
          <p:nvPr/>
        </p:nvCxnSpPr>
        <p:spPr>
          <a:xfrm flipV="1">
            <a:off x="2765424" y="4410450"/>
            <a:ext cx="0" cy="877868"/>
          </a:xfrm>
          <a:prstGeom prst="line">
            <a:avLst/>
          </a:prstGeom>
          <a:ln w="12700"/>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id="{BE403AE5-0913-DD4B-04AF-5F0E5879DF4D}"/>
              </a:ext>
            </a:extLst>
          </p:cNvPr>
          <p:cNvCxnSpPr>
            <a:cxnSpLocks/>
          </p:cNvCxnSpPr>
          <p:nvPr/>
        </p:nvCxnSpPr>
        <p:spPr>
          <a:xfrm>
            <a:off x="3422469" y="3211185"/>
            <a:ext cx="1294960" cy="0"/>
          </a:xfrm>
          <a:prstGeom prst="line">
            <a:avLst/>
          </a:prstGeom>
          <a:ln w="38100" cap="rnd">
            <a:solidFill>
              <a:schemeClr val="tx1"/>
            </a:solidFill>
            <a:round/>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B21BA714-C2F4-1C28-5929-29490F2B2EFE}"/>
              </a:ext>
            </a:extLst>
          </p:cNvPr>
          <p:cNvCxnSpPr>
            <a:cxnSpLocks/>
          </p:cNvCxnSpPr>
          <p:nvPr/>
        </p:nvCxnSpPr>
        <p:spPr>
          <a:xfrm flipV="1">
            <a:off x="2943163" y="4410450"/>
            <a:ext cx="0" cy="877868"/>
          </a:xfrm>
          <a:prstGeom prst="line">
            <a:avLst/>
          </a:prstGeom>
          <a:ln w="12700"/>
        </p:spPr>
        <p:style>
          <a:lnRef idx="1">
            <a:schemeClr val="dk1"/>
          </a:lnRef>
          <a:fillRef idx="0">
            <a:schemeClr val="dk1"/>
          </a:fillRef>
          <a:effectRef idx="0">
            <a:schemeClr val="dk1"/>
          </a:effectRef>
          <a:fontRef idx="minor">
            <a:schemeClr val="tx1"/>
          </a:fontRef>
        </p:style>
      </p:cxnSp>
      <p:cxnSp>
        <p:nvCxnSpPr>
          <p:cNvPr id="102" name="Straight Connector 101">
            <a:extLst>
              <a:ext uri="{FF2B5EF4-FFF2-40B4-BE49-F238E27FC236}">
                <a16:creationId xmlns:a16="http://schemas.microsoft.com/office/drawing/2014/main" id="{02A8F563-9880-AED3-5E1A-833D390625B8}"/>
              </a:ext>
            </a:extLst>
          </p:cNvPr>
          <p:cNvCxnSpPr>
            <a:cxnSpLocks/>
          </p:cNvCxnSpPr>
          <p:nvPr/>
        </p:nvCxnSpPr>
        <p:spPr>
          <a:xfrm flipV="1">
            <a:off x="2581915" y="4410450"/>
            <a:ext cx="0" cy="877868"/>
          </a:xfrm>
          <a:prstGeom prst="line">
            <a:avLst/>
          </a:prstGeom>
          <a:ln w="12700"/>
        </p:spPr>
        <p:style>
          <a:lnRef idx="1">
            <a:schemeClr val="dk1"/>
          </a:lnRef>
          <a:fillRef idx="0">
            <a:schemeClr val="dk1"/>
          </a:fillRef>
          <a:effectRef idx="0">
            <a:schemeClr val="dk1"/>
          </a:effectRef>
          <a:fontRef idx="minor">
            <a:schemeClr val="tx1"/>
          </a:fontRef>
        </p:style>
      </p:cxnSp>
      <p:sp>
        <p:nvSpPr>
          <p:cNvPr id="103" name="TextBox 102">
            <a:extLst>
              <a:ext uri="{FF2B5EF4-FFF2-40B4-BE49-F238E27FC236}">
                <a16:creationId xmlns:a16="http://schemas.microsoft.com/office/drawing/2014/main" id="{AB9D16C2-97F6-51E1-6C5C-56C92FCF154C}"/>
              </a:ext>
            </a:extLst>
          </p:cNvPr>
          <p:cNvSpPr txBox="1"/>
          <p:nvPr/>
        </p:nvSpPr>
        <p:spPr>
          <a:xfrm>
            <a:off x="2399125" y="4341211"/>
            <a:ext cx="87851" cy="261610"/>
          </a:xfrm>
          <a:prstGeom prst="rect">
            <a:avLst/>
          </a:prstGeom>
          <a:noFill/>
        </p:spPr>
        <p:txBody>
          <a:bodyPr wrap="square" rtlCol="0">
            <a:spAutoFit/>
          </a:bodyPr>
          <a:lstStyle/>
          <a:p>
            <a:r>
              <a:rPr lang="en-US" sz="1050"/>
              <a:t>A</a:t>
            </a:r>
          </a:p>
        </p:txBody>
      </p:sp>
      <p:sp>
        <p:nvSpPr>
          <p:cNvPr id="104" name="TextBox 103">
            <a:extLst>
              <a:ext uri="{FF2B5EF4-FFF2-40B4-BE49-F238E27FC236}">
                <a16:creationId xmlns:a16="http://schemas.microsoft.com/office/drawing/2014/main" id="{808DD9B8-7062-3E79-6C8C-4C99B9BB32BA}"/>
              </a:ext>
            </a:extLst>
          </p:cNvPr>
          <p:cNvSpPr txBox="1"/>
          <p:nvPr/>
        </p:nvSpPr>
        <p:spPr>
          <a:xfrm>
            <a:off x="2584243" y="4341211"/>
            <a:ext cx="87851" cy="261610"/>
          </a:xfrm>
          <a:prstGeom prst="rect">
            <a:avLst/>
          </a:prstGeom>
          <a:noFill/>
        </p:spPr>
        <p:txBody>
          <a:bodyPr wrap="square" rtlCol="0">
            <a:spAutoFit/>
          </a:bodyPr>
          <a:lstStyle/>
          <a:p>
            <a:r>
              <a:rPr lang="en-US" sz="1050"/>
              <a:t>B</a:t>
            </a:r>
          </a:p>
        </p:txBody>
      </p:sp>
      <p:sp>
        <p:nvSpPr>
          <p:cNvPr id="105" name="TextBox 104">
            <a:extLst>
              <a:ext uri="{FF2B5EF4-FFF2-40B4-BE49-F238E27FC236}">
                <a16:creationId xmlns:a16="http://schemas.microsoft.com/office/drawing/2014/main" id="{F69781FC-CD3A-8E3D-DEAA-0B3484DF0B29}"/>
              </a:ext>
            </a:extLst>
          </p:cNvPr>
          <p:cNvSpPr txBox="1"/>
          <p:nvPr/>
        </p:nvSpPr>
        <p:spPr>
          <a:xfrm>
            <a:off x="2758686" y="4341211"/>
            <a:ext cx="87851" cy="261610"/>
          </a:xfrm>
          <a:prstGeom prst="rect">
            <a:avLst/>
          </a:prstGeom>
          <a:noFill/>
        </p:spPr>
        <p:txBody>
          <a:bodyPr wrap="square" rtlCol="0">
            <a:spAutoFit/>
          </a:bodyPr>
          <a:lstStyle/>
          <a:p>
            <a:r>
              <a:rPr lang="en-US" sz="1050"/>
              <a:t>C</a:t>
            </a:r>
          </a:p>
        </p:txBody>
      </p:sp>
      <p:sp>
        <p:nvSpPr>
          <p:cNvPr id="106" name="TextBox 105">
            <a:extLst>
              <a:ext uri="{FF2B5EF4-FFF2-40B4-BE49-F238E27FC236}">
                <a16:creationId xmlns:a16="http://schemas.microsoft.com/office/drawing/2014/main" id="{9526FDAF-8413-0FC5-26AD-BB0BC6E34B47}"/>
              </a:ext>
            </a:extLst>
          </p:cNvPr>
          <p:cNvSpPr txBox="1"/>
          <p:nvPr/>
        </p:nvSpPr>
        <p:spPr>
          <a:xfrm>
            <a:off x="2940460" y="4341211"/>
            <a:ext cx="87851" cy="261610"/>
          </a:xfrm>
          <a:prstGeom prst="rect">
            <a:avLst/>
          </a:prstGeom>
          <a:noFill/>
        </p:spPr>
        <p:txBody>
          <a:bodyPr wrap="square" rtlCol="0">
            <a:spAutoFit/>
          </a:bodyPr>
          <a:lstStyle/>
          <a:p>
            <a:r>
              <a:rPr lang="en-US" sz="1050"/>
              <a:t>D</a:t>
            </a:r>
          </a:p>
        </p:txBody>
      </p:sp>
      <p:sp>
        <p:nvSpPr>
          <p:cNvPr id="123" name="Rectangle 122">
            <a:extLst>
              <a:ext uri="{FF2B5EF4-FFF2-40B4-BE49-F238E27FC236}">
                <a16:creationId xmlns:a16="http://schemas.microsoft.com/office/drawing/2014/main" id="{B4B47503-C68F-C050-3474-874A8FC30951}"/>
              </a:ext>
            </a:extLst>
          </p:cNvPr>
          <p:cNvSpPr/>
          <p:nvPr/>
        </p:nvSpPr>
        <p:spPr>
          <a:xfrm>
            <a:off x="7904543" y="1695595"/>
            <a:ext cx="182880" cy="182880"/>
          </a:xfrm>
          <a:prstGeom prst="rect">
            <a:avLst/>
          </a:prstGeom>
          <a:solidFill>
            <a:srgbClr val="08458A"/>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32B3844B-CCDC-3E7D-9973-10F08CC4E4ED}"/>
              </a:ext>
            </a:extLst>
          </p:cNvPr>
          <p:cNvSpPr/>
          <p:nvPr/>
        </p:nvSpPr>
        <p:spPr>
          <a:xfrm>
            <a:off x="8086884" y="1695595"/>
            <a:ext cx="182880" cy="182880"/>
          </a:xfrm>
          <a:prstGeom prst="rect">
            <a:avLst/>
          </a:prstGeom>
          <a:solidFill>
            <a:srgbClr val="D8E7F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DAA078A2-970F-DFB8-7F7D-8FA62F31EE65}"/>
              </a:ext>
            </a:extLst>
          </p:cNvPr>
          <p:cNvSpPr/>
          <p:nvPr/>
        </p:nvSpPr>
        <p:spPr>
          <a:xfrm>
            <a:off x="7904004" y="1878475"/>
            <a:ext cx="182880" cy="182880"/>
          </a:xfrm>
          <a:prstGeom prst="rect">
            <a:avLst/>
          </a:prstGeom>
          <a:solidFill>
            <a:srgbClr val="CADEF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58DD2376-69D4-D308-A8ED-1FAA00619ACD}"/>
              </a:ext>
            </a:extLst>
          </p:cNvPr>
          <p:cNvSpPr/>
          <p:nvPr/>
        </p:nvSpPr>
        <p:spPr>
          <a:xfrm>
            <a:off x="8086884" y="1878475"/>
            <a:ext cx="182880" cy="182880"/>
          </a:xfrm>
          <a:prstGeom prst="rect">
            <a:avLst/>
          </a:prstGeom>
          <a:solidFill>
            <a:srgbClr val="08306B"/>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48B4F48D-7228-FF72-6293-A68687DDA4B3}"/>
              </a:ext>
            </a:extLst>
          </p:cNvPr>
          <p:cNvSpPr/>
          <p:nvPr/>
        </p:nvSpPr>
        <p:spPr>
          <a:xfrm>
            <a:off x="8265828" y="2061355"/>
            <a:ext cx="182880" cy="182880"/>
          </a:xfrm>
          <a:prstGeom prst="rect">
            <a:avLst/>
          </a:prstGeom>
          <a:solidFill>
            <a:srgbClr val="DFEBF7"/>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CECAD98D-EC65-5147-4C06-D99B493D3FD2}"/>
              </a:ext>
            </a:extLst>
          </p:cNvPr>
          <p:cNvSpPr/>
          <p:nvPr/>
        </p:nvSpPr>
        <p:spPr>
          <a:xfrm>
            <a:off x="8265828" y="1699365"/>
            <a:ext cx="182880" cy="182880"/>
          </a:xfrm>
          <a:prstGeom prst="rect">
            <a:avLst/>
          </a:prstGeom>
          <a:solidFill>
            <a:srgbClr val="F7FB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0FF7D7AD-8592-C5D6-EA01-3FFF928DBE49}"/>
              </a:ext>
            </a:extLst>
          </p:cNvPr>
          <p:cNvSpPr/>
          <p:nvPr/>
        </p:nvSpPr>
        <p:spPr>
          <a:xfrm>
            <a:off x="8267527" y="1882245"/>
            <a:ext cx="182880" cy="182880"/>
          </a:xfrm>
          <a:prstGeom prst="rect">
            <a:avLst/>
          </a:prstGeom>
          <a:solidFill>
            <a:srgbClr val="E4EFF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5E89950E-7399-9E2A-8E81-F59A263B2B5D}"/>
              </a:ext>
            </a:extLst>
          </p:cNvPr>
          <p:cNvSpPr/>
          <p:nvPr/>
        </p:nvSpPr>
        <p:spPr>
          <a:xfrm>
            <a:off x="7904543" y="2061355"/>
            <a:ext cx="182880" cy="182880"/>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899066B9-6F35-2E6C-C019-1B8F00D64A61}"/>
              </a:ext>
            </a:extLst>
          </p:cNvPr>
          <p:cNvSpPr/>
          <p:nvPr/>
        </p:nvSpPr>
        <p:spPr>
          <a:xfrm>
            <a:off x="8086884" y="2061355"/>
            <a:ext cx="182880" cy="182880"/>
          </a:xfrm>
          <a:prstGeom prst="rect">
            <a:avLst/>
          </a:prstGeom>
          <a:solidFill>
            <a:srgbClr val="6CAED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357547A6-6920-621E-503D-5F71B5C17765}"/>
              </a:ext>
            </a:extLst>
          </p:cNvPr>
          <p:cNvSpPr/>
          <p:nvPr/>
        </p:nvSpPr>
        <p:spPr>
          <a:xfrm>
            <a:off x="7904543" y="1695595"/>
            <a:ext cx="548640" cy="54864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Connector: Elbow 132">
            <a:extLst>
              <a:ext uri="{FF2B5EF4-FFF2-40B4-BE49-F238E27FC236}">
                <a16:creationId xmlns:a16="http://schemas.microsoft.com/office/drawing/2014/main" id="{3D1FE247-CE14-3542-F586-92FEF0A7D855}"/>
              </a:ext>
            </a:extLst>
          </p:cNvPr>
          <p:cNvCxnSpPr>
            <a:cxnSpLocks/>
            <a:stCxn id="168" idx="3"/>
            <a:endCxn id="132" idx="2"/>
          </p:cNvCxnSpPr>
          <p:nvPr/>
        </p:nvCxnSpPr>
        <p:spPr>
          <a:xfrm flipV="1">
            <a:off x="7220939" y="2244235"/>
            <a:ext cx="957924" cy="822148"/>
          </a:xfrm>
          <a:prstGeom prst="bentConnector2">
            <a:avLst/>
          </a:prstGeom>
          <a:ln w="38100" cap="rnd">
            <a:solidFill>
              <a:srgbClr val="00B050"/>
            </a:solidFill>
            <a:tailEnd type="triangle"/>
          </a:ln>
        </p:spPr>
        <p:style>
          <a:lnRef idx="1">
            <a:schemeClr val="dk1"/>
          </a:lnRef>
          <a:fillRef idx="0">
            <a:schemeClr val="dk1"/>
          </a:fillRef>
          <a:effectRef idx="0">
            <a:schemeClr val="dk1"/>
          </a:effectRef>
          <a:fontRef idx="minor">
            <a:schemeClr val="tx1"/>
          </a:fontRef>
        </p:style>
      </p:cxnSp>
      <p:grpSp>
        <p:nvGrpSpPr>
          <p:cNvPr id="134" name="Group 133">
            <a:extLst>
              <a:ext uri="{FF2B5EF4-FFF2-40B4-BE49-F238E27FC236}">
                <a16:creationId xmlns:a16="http://schemas.microsoft.com/office/drawing/2014/main" id="{F1D2E71A-5C42-363F-6BFE-F48BD6D1AEC1}"/>
              </a:ext>
            </a:extLst>
          </p:cNvPr>
          <p:cNvGrpSpPr/>
          <p:nvPr/>
        </p:nvGrpSpPr>
        <p:grpSpPr>
          <a:xfrm>
            <a:off x="6580859" y="2449016"/>
            <a:ext cx="731594" cy="851536"/>
            <a:chOff x="2824163" y="4219569"/>
            <a:chExt cx="731594" cy="851536"/>
          </a:xfrm>
        </p:grpSpPr>
        <p:grpSp>
          <p:nvGrpSpPr>
            <p:cNvPr id="135" name="Group 134">
              <a:extLst>
                <a:ext uri="{FF2B5EF4-FFF2-40B4-BE49-F238E27FC236}">
                  <a16:creationId xmlns:a16="http://schemas.microsoft.com/office/drawing/2014/main" id="{D05AD5F5-55A5-065E-4A29-22A95D6F6F09}"/>
                </a:ext>
              </a:extLst>
            </p:cNvPr>
            <p:cNvGrpSpPr/>
            <p:nvPr/>
          </p:nvGrpSpPr>
          <p:grpSpPr>
            <a:xfrm>
              <a:off x="2824163" y="4219569"/>
              <a:ext cx="731594" cy="851536"/>
              <a:chOff x="2824163" y="4219569"/>
              <a:chExt cx="731594" cy="851536"/>
            </a:xfrm>
          </p:grpSpPr>
          <p:sp>
            <p:nvSpPr>
              <p:cNvPr id="166" name="Oval 165">
                <a:extLst>
                  <a:ext uri="{FF2B5EF4-FFF2-40B4-BE49-F238E27FC236}">
                    <a16:creationId xmlns:a16="http://schemas.microsoft.com/office/drawing/2014/main" id="{86735EFC-5DA7-B0C8-3C9E-EBC61D8C05EC}"/>
                  </a:ext>
                </a:extLst>
              </p:cNvPr>
              <p:cNvSpPr/>
              <p:nvPr/>
            </p:nvSpPr>
            <p:spPr>
              <a:xfrm>
                <a:off x="2824163" y="4219569"/>
                <a:ext cx="640080" cy="640080"/>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905C66E0-357B-0418-89C9-6E072E020F57}"/>
                  </a:ext>
                </a:extLst>
              </p:cNvPr>
              <p:cNvSpPr/>
              <p:nvPr/>
            </p:nvSpPr>
            <p:spPr>
              <a:xfrm>
                <a:off x="2929422" y="4781555"/>
                <a:ext cx="375753" cy="289550"/>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D3FEAC50-6494-AB1C-F5C0-4962A7DEAA7C}"/>
                  </a:ext>
                </a:extLst>
              </p:cNvPr>
              <p:cNvSpPr/>
              <p:nvPr/>
            </p:nvSpPr>
            <p:spPr>
              <a:xfrm>
                <a:off x="3255703" y="4726301"/>
                <a:ext cx="208540" cy="221269"/>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AEE79136-11F1-3EDD-A37F-E8848465C493}"/>
                  </a:ext>
                </a:extLst>
              </p:cNvPr>
              <p:cNvSpPr/>
              <p:nvPr/>
            </p:nvSpPr>
            <p:spPr>
              <a:xfrm>
                <a:off x="3188055" y="4688205"/>
                <a:ext cx="234239" cy="22126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ight Triangle 169">
                <a:extLst>
                  <a:ext uri="{FF2B5EF4-FFF2-40B4-BE49-F238E27FC236}">
                    <a16:creationId xmlns:a16="http://schemas.microsoft.com/office/drawing/2014/main" id="{732E7A2E-27E5-64D3-DB75-2824766F1FEF}"/>
                  </a:ext>
                </a:extLst>
              </p:cNvPr>
              <p:cNvSpPr/>
              <p:nvPr/>
            </p:nvSpPr>
            <p:spPr>
              <a:xfrm>
                <a:off x="3460846" y="4554915"/>
                <a:ext cx="94911" cy="268826"/>
              </a:xfrm>
              <a:prstGeom prst="r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ight Triangle 170">
                <a:extLst>
                  <a:ext uri="{FF2B5EF4-FFF2-40B4-BE49-F238E27FC236}">
                    <a16:creationId xmlns:a16="http://schemas.microsoft.com/office/drawing/2014/main" id="{42EFAFC9-01EC-6C98-99AA-5C7EFDF87C8A}"/>
                  </a:ext>
                </a:extLst>
              </p:cNvPr>
              <p:cNvSpPr/>
              <p:nvPr/>
            </p:nvSpPr>
            <p:spPr>
              <a:xfrm>
                <a:off x="3438638" y="4543424"/>
                <a:ext cx="94911" cy="268826"/>
              </a:xfrm>
              <a:prstGeom prst="rtTriangl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EE8FDC5A-883A-586D-F48C-EAA3FD77F61B}"/>
                  </a:ext>
                </a:extLst>
              </p:cNvPr>
              <p:cNvSpPr/>
              <p:nvPr/>
            </p:nvSpPr>
            <p:spPr>
              <a:xfrm>
                <a:off x="3202952" y="4612292"/>
                <a:ext cx="234239" cy="15069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353E694F-CAAF-CB24-DC67-A14BC7C9325B}"/>
                  </a:ext>
                </a:extLst>
              </p:cNvPr>
              <p:cNvSpPr/>
              <p:nvPr/>
            </p:nvSpPr>
            <p:spPr>
              <a:xfrm>
                <a:off x="2948230" y="4638083"/>
                <a:ext cx="285265" cy="289550"/>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3A181B05-2AC0-C448-3D6D-BC5A94D60437}"/>
                </a:ext>
              </a:extLst>
            </p:cNvPr>
            <p:cNvGrpSpPr>
              <a:grpSpLocks noChangeAspect="1"/>
            </p:cNvGrpSpPr>
            <p:nvPr/>
          </p:nvGrpSpPr>
          <p:grpSpPr>
            <a:xfrm>
              <a:off x="3119374" y="4412225"/>
              <a:ext cx="287240" cy="275416"/>
              <a:chOff x="4325639" y="4304113"/>
              <a:chExt cx="418762" cy="401523"/>
            </a:xfrm>
          </p:grpSpPr>
          <p:sp>
            <p:nvSpPr>
              <p:cNvPr id="157" name="Circle: Hollow 156">
                <a:extLst>
                  <a:ext uri="{FF2B5EF4-FFF2-40B4-BE49-F238E27FC236}">
                    <a16:creationId xmlns:a16="http://schemas.microsoft.com/office/drawing/2014/main" id="{80976EC4-2D04-F100-D2C9-87455E21B69A}"/>
                  </a:ext>
                </a:extLst>
              </p:cNvPr>
              <p:cNvSpPr/>
              <p:nvPr/>
            </p:nvSpPr>
            <p:spPr>
              <a:xfrm>
                <a:off x="4391025" y="4362450"/>
                <a:ext cx="274320" cy="274320"/>
              </a:xfrm>
              <a:prstGeom prst="donu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Trapezoid 157">
                <a:extLst>
                  <a:ext uri="{FF2B5EF4-FFF2-40B4-BE49-F238E27FC236}">
                    <a16:creationId xmlns:a16="http://schemas.microsoft.com/office/drawing/2014/main" id="{D25C88EF-2DFA-B2A7-1746-98BABEC9B0F0}"/>
                  </a:ext>
                </a:extLst>
              </p:cNvPr>
              <p:cNvSpPr>
                <a:spLocks noChangeAspect="1"/>
              </p:cNvSpPr>
              <p:nvPr/>
            </p:nvSpPr>
            <p:spPr>
              <a:xfrm rot="18900000">
                <a:off x="4371973" y="4343115"/>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rapezoid 158">
                <a:extLst>
                  <a:ext uri="{FF2B5EF4-FFF2-40B4-BE49-F238E27FC236}">
                    <a16:creationId xmlns:a16="http://schemas.microsoft.com/office/drawing/2014/main" id="{D0B4F293-DADE-271B-D966-F8B0AC156ED8}"/>
                  </a:ext>
                </a:extLst>
              </p:cNvPr>
              <p:cNvSpPr>
                <a:spLocks noChangeAspect="1"/>
              </p:cNvSpPr>
              <p:nvPr/>
            </p:nvSpPr>
            <p:spPr>
              <a:xfrm>
                <a:off x="4481513" y="4304113"/>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apezoid 159">
                <a:extLst>
                  <a:ext uri="{FF2B5EF4-FFF2-40B4-BE49-F238E27FC236}">
                    <a16:creationId xmlns:a16="http://schemas.microsoft.com/office/drawing/2014/main" id="{3E403F12-7DC2-C01C-4522-C50C048B8C22}"/>
                  </a:ext>
                </a:extLst>
              </p:cNvPr>
              <p:cNvSpPr>
                <a:spLocks noChangeAspect="1"/>
              </p:cNvSpPr>
              <p:nvPr/>
            </p:nvSpPr>
            <p:spPr>
              <a:xfrm rot="2700000">
                <a:off x="4594577" y="4343115"/>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160">
                <a:extLst>
                  <a:ext uri="{FF2B5EF4-FFF2-40B4-BE49-F238E27FC236}">
                    <a16:creationId xmlns:a16="http://schemas.microsoft.com/office/drawing/2014/main" id="{1905483A-2447-D8B2-8D0A-1871731E95F4}"/>
                  </a:ext>
                </a:extLst>
              </p:cNvPr>
              <p:cNvSpPr>
                <a:spLocks noChangeAspect="1"/>
              </p:cNvSpPr>
              <p:nvPr/>
            </p:nvSpPr>
            <p:spPr>
              <a:xfrm rot="10800000">
                <a:off x="4481513" y="4612292"/>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a:extLst>
                  <a:ext uri="{FF2B5EF4-FFF2-40B4-BE49-F238E27FC236}">
                    <a16:creationId xmlns:a16="http://schemas.microsoft.com/office/drawing/2014/main" id="{1D9BD4D3-D73D-6D3B-7146-8CA72C09DF12}"/>
                  </a:ext>
                </a:extLst>
              </p:cNvPr>
              <p:cNvSpPr>
                <a:spLocks noChangeAspect="1"/>
              </p:cNvSpPr>
              <p:nvPr/>
            </p:nvSpPr>
            <p:spPr>
              <a:xfrm rot="5400000">
                <a:off x="4651056" y="4452938"/>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a:extLst>
                  <a:ext uri="{FF2B5EF4-FFF2-40B4-BE49-F238E27FC236}">
                    <a16:creationId xmlns:a16="http://schemas.microsoft.com/office/drawing/2014/main" id="{01F12409-98FF-1E9D-E4D7-F7F33648C039}"/>
                  </a:ext>
                </a:extLst>
              </p:cNvPr>
              <p:cNvSpPr>
                <a:spLocks noChangeAspect="1"/>
              </p:cNvSpPr>
              <p:nvPr/>
            </p:nvSpPr>
            <p:spPr>
              <a:xfrm rot="16200000">
                <a:off x="4325638" y="4452938"/>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a:extLst>
                  <a:ext uri="{FF2B5EF4-FFF2-40B4-BE49-F238E27FC236}">
                    <a16:creationId xmlns:a16="http://schemas.microsoft.com/office/drawing/2014/main" id="{2EC46D05-4D37-1DE3-0914-3EE7E2DF6FCB}"/>
                  </a:ext>
                </a:extLst>
              </p:cNvPr>
              <p:cNvSpPr>
                <a:spLocks noChangeAspect="1"/>
              </p:cNvSpPr>
              <p:nvPr/>
            </p:nvSpPr>
            <p:spPr>
              <a:xfrm rot="13500000">
                <a:off x="4363402" y="4574965"/>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164">
                <a:extLst>
                  <a:ext uri="{FF2B5EF4-FFF2-40B4-BE49-F238E27FC236}">
                    <a16:creationId xmlns:a16="http://schemas.microsoft.com/office/drawing/2014/main" id="{C37564DA-40F7-1A2D-E11A-32507425A1D4}"/>
                  </a:ext>
                </a:extLst>
              </p:cNvPr>
              <p:cNvSpPr>
                <a:spLocks noChangeAspect="1"/>
              </p:cNvSpPr>
              <p:nvPr/>
            </p:nvSpPr>
            <p:spPr>
              <a:xfrm rot="8100000">
                <a:off x="4594577" y="4574965"/>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3A7EC2DD-87E4-227D-922A-CE2D0F6A5CC9}"/>
                </a:ext>
              </a:extLst>
            </p:cNvPr>
            <p:cNvGrpSpPr>
              <a:grpSpLocks noChangeAspect="1"/>
            </p:cNvGrpSpPr>
            <p:nvPr/>
          </p:nvGrpSpPr>
          <p:grpSpPr>
            <a:xfrm>
              <a:off x="2994091" y="4329145"/>
              <a:ext cx="186632" cy="178949"/>
              <a:chOff x="4325639" y="4304113"/>
              <a:chExt cx="418762" cy="401523"/>
            </a:xfrm>
          </p:grpSpPr>
          <p:sp>
            <p:nvSpPr>
              <p:cNvPr id="148" name="Circle: Hollow 147">
                <a:extLst>
                  <a:ext uri="{FF2B5EF4-FFF2-40B4-BE49-F238E27FC236}">
                    <a16:creationId xmlns:a16="http://schemas.microsoft.com/office/drawing/2014/main" id="{F761E2F5-0D55-1B55-B313-854DDF62AAF4}"/>
                  </a:ext>
                </a:extLst>
              </p:cNvPr>
              <p:cNvSpPr/>
              <p:nvPr/>
            </p:nvSpPr>
            <p:spPr>
              <a:xfrm>
                <a:off x="4391025" y="4362450"/>
                <a:ext cx="274320" cy="274320"/>
              </a:xfrm>
              <a:prstGeom prst="donu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Trapezoid 148">
                <a:extLst>
                  <a:ext uri="{FF2B5EF4-FFF2-40B4-BE49-F238E27FC236}">
                    <a16:creationId xmlns:a16="http://schemas.microsoft.com/office/drawing/2014/main" id="{C403E84E-2B28-58A3-07C9-AE0846FEF3ED}"/>
                  </a:ext>
                </a:extLst>
              </p:cNvPr>
              <p:cNvSpPr>
                <a:spLocks noChangeAspect="1"/>
              </p:cNvSpPr>
              <p:nvPr/>
            </p:nvSpPr>
            <p:spPr>
              <a:xfrm rot="18900000">
                <a:off x="4371973" y="4343115"/>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149">
                <a:extLst>
                  <a:ext uri="{FF2B5EF4-FFF2-40B4-BE49-F238E27FC236}">
                    <a16:creationId xmlns:a16="http://schemas.microsoft.com/office/drawing/2014/main" id="{8F057EA3-D291-4169-16E4-BAB1DA2224BE}"/>
                  </a:ext>
                </a:extLst>
              </p:cNvPr>
              <p:cNvSpPr>
                <a:spLocks noChangeAspect="1"/>
              </p:cNvSpPr>
              <p:nvPr/>
            </p:nvSpPr>
            <p:spPr>
              <a:xfrm>
                <a:off x="4481513" y="4304113"/>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rapezoid 150">
                <a:extLst>
                  <a:ext uri="{FF2B5EF4-FFF2-40B4-BE49-F238E27FC236}">
                    <a16:creationId xmlns:a16="http://schemas.microsoft.com/office/drawing/2014/main" id="{E7AF03BD-A4DA-B3FB-E7F7-45850E37AEFB}"/>
                  </a:ext>
                </a:extLst>
              </p:cNvPr>
              <p:cNvSpPr>
                <a:spLocks noChangeAspect="1"/>
              </p:cNvSpPr>
              <p:nvPr/>
            </p:nvSpPr>
            <p:spPr>
              <a:xfrm rot="2700000">
                <a:off x="4594577" y="4343115"/>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151">
                <a:extLst>
                  <a:ext uri="{FF2B5EF4-FFF2-40B4-BE49-F238E27FC236}">
                    <a16:creationId xmlns:a16="http://schemas.microsoft.com/office/drawing/2014/main" id="{85B1A5D2-CF79-5911-0837-0B131A67EEF9}"/>
                  </a:ext>
                </a:extLst>
              </p:cNvPr>
              <p:cNvSpPr>
                <a:spLocks noChangeAspect="1"/>
              </p:cNvSpPr>
              <p:nvPr/>
            </p:nvSpPr>
            <p:spPr>
              <a:xfrm rot="10800000">
                <a:off x="4481513" y="4612292"/>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a:extLst>
                  <a:ext uri="{FF2B5EF4-FFF2-40B4-BE49-F238E27FC236}">
                    <a16:creationId xmlns:a16="http://schemas.microsoft.com/office/drawing/2014/main" id="{AF87DF92-C823-8C92-6B71-D511D4D74C9C}"/>
                  </a:ext>
                </a:extLst>
              </p:cNvPr>
              <p:cNvSpPr>
                <a:spLocks noChangeAspect="1"/>
              </p:cNvSpPr>
              <p:nvPr/>
            </p:nvSpPr>
            <p:spPr>
              <a:xfrm rot="5400000">
                <a:off x="4651056" y="4452938"/>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53">
                <a:extLst>
                  <a:ext uri="{FF2B5EF4-FFF2-40B4-BE49-F238E27FC236}">
                    <a16:creationId xmlns:a16="http://schemas.microsoft.com/office/drawing/2014/main" id="{55743239-DE4A-17CA-2281-87DE8C109CBA}"/>
                  </a:ext>
                </a:extLst>
              </p:cNvPr>
              <p:cNvSpPr>
                <a:spLocks noChangeAspect="1"/>
              </p:cNvSpPr>
              <p:nvPr/>
            </p:nvSpPr>
            <p:spPr>
              <a:xfrm rot="16200000">
                <a:off x="4325638" y="4452938"/>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apezoid 154">
                <a:extLst>
                  <a:ext uri="{FF2B5EF4-FFF2-40B4-BE49-F238E27FC236}">
                    <a16:creationId xmlns:a16="http://schemas.microsoft.com/office/drawing/2014/main" id="{D8B6FF3B-0BF7-9C03-7209-C186D8EFB421}"/>
                  </a:ext>
                </a:extLst>
              </p:cNvPr>
              <p:cNvSpPr>
                <a:spLocks noChangeAspect="1"/>
              </p:cNvSpPr>
              <p:nvPr/>
            </p:nvSpPr>
            <p:spPr>
              <a:xfrm rot="13500000">
                <a:off x="4363402" y="4574965"/>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rapezoid 155">
                <a:extLst>
                  <a:ext uri="{FF2B5EF4-FFF2-40B4-BE49-F238E27FC236}">
                    <a16:creationId xmlns:a16="http://schemas.microsoft.com/office/drawing/2014/main" id="{7DA4ED70-D118-556E-2739-9E9DD145AA5B}"/>
                  </a:ext>
                </a:extLst>
              </p:cNvPr>
              <p:cNvSpPr>
                <a:spLocks noChangeAspect="1"/>
              </p:cNvSpPr>
              <p:nvPr/>
            </p:nvSpPr>
            <p:spPr>
              <a:xfrm rot="8100000">
                <a:off x="4594577" y="4574965"/>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7">
              <a:extLst>
                <a:ext uri="{FF2B5EF4-FFF2-40B4-BE49-F238E27FC236}">
                  <a16:creationId xmlns:a16="http://schemas.microsoft.com/office/drawing/2014/main" id="{C8678B46-64A7-F373-7A0F-E78BDAF2979D}"/>
                </a:ext>
              </a:extLst>
            </p:cNvPr>
            <p:cNvGrpSpPr>
              <a:grpSpLocks noChangeAspect="1"/>
            </p:cNvGrpSpPr>
            <p:nvPr/>
          </p:nvGrpSpPr>
          <p:grpSpPr>
            <a:xfrm>
              <a:off x="2865588" y="4466540"/>
              <a:ext cx="230594" cy="221101"/>
              <a:chOff x="4325639" y="4304113"/>
              <a:chExt cx="418762" cy="401523"/>
            </a:xfrm>
          </p:grpSpPr>
          <p:sp>
            <p:nvSpPr>
              <p:cNvPr id="139" name="Circle: Hollow 138">
                <a:extLst>
                  <a:ext uri="{FF2B5EF4-FFF2-40B4-BE49-F238E27FC236}">
                    <a16:creationId xmlns:a16="http://schemas.microsoft.com/office/drawing/2014/main" id="{D9BC71BC-6165-B283-3D7F-DC3AECA0E3B5}"/>
                  </a:ext>
                </a:extLst>
              </p:cNvPr>
              <p:cNvSpPr/>
              <p:nvPr/>
            </p:nvSpPr>
            <p:spPr>
              <a:xfrm>
                <a:off x="4391025" y="4362450"/>
                <a:ext cx="274320" cy="274320"/>
              </a:xfrm>
              <a:prstGeom prst="donu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Trapezoid 139">
                <a:extLst>
                  <a:ext uri="{FF2B5EF4-FFF2-40B4-BE49-F238E27FC236}">
                    <a16:creationId xmlns:a16="http://schemas.microsoft.com/office/drawing/2014/main" id="{2B686C25-A2FB-9D73-0CB8-A4F93FBD8A34}"/>
                  </a:ext>
                </a:extLst>
              </p:cNvPr>
              <p:cNvSpPr>
                <a:spLocks noChangeAspect="1"/>
              </p:cNvSpPr>
              <p:nvPr/>
            </p:nvSpPr>
            <p:spPr>
              <a:xfrm rot="18900000">
                <a:off x="4371973" y="4343115"/>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140">
                <a:extLst>
                  <a:ext uri="{FF2B5EF4-FFF2-40B4-BE49-F238E27FC236}">
                    <a16:creationId xmlns:a16="http://schemas.microsoft.com/office/drawing/2014/main" id="{7C90EEFD-ECCB-7AE6-BD68-E19E54377575}"/>
                  </a:ext>
                </a:extLst>
              </p:cNvPr>
              <p:cNvSpPr>
                <a:spLocks noChangeAspect="1"/>
              </p:cNvSpPr>
              <p:nvPr/>
            </p:nvSpPr>
            <p:spPr>
              <a:xfrm>
                <a:off x="4481513" y="4304113"/>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a:extLst>
                  <a:ext uri="{FF2B5EF4-FFF2-40B4-BE49-F238E27FC236}">
                    <a16:creationId xmlns:a16="http://schemas.microsoft.com/office/drawing/2014/main" id="{35DF076E-B2CB-C0E3-069C-3582071055E5}"/>
                  </a:ext>
                </a:extLst>
              </p:cNvPr>
              <p:cNvSpPr>
                <a:spLocks noChangeAspect="1"/>
              </p:cNvSpPr>
              <p:nvPr/>
            </p:nvSpPr>
            <p:spPr>
              <a:xfrm rot="2700000">
                <a:off x="4594577" y="4343115"/>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2">
                <a:extLst>
                  <a:ext uri="{FF2B5EF4-FFF2-40B4-BE49-F238E27FC236}">
                    <a16:creationId xmlns:a16="http://schemas.microsoft.com/office/drawing/2014/main" id="{5D11DD48-D2C8-7A7D-008F-72AD76F5AB23}"/>
                  </a:ext>
                </a:extLst>
              </p:cNvPr>
              <p:cNvSpPr>
                <a:spLocks noChangeAspect="1"/>
              </p:cNvSpPr>
              <p:nvPr/>
            </p:nvSpPr>
            <p:spPr>
              <a:xfrm rot="10800000">
                <a:off x="4481513" y="4612292"/>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143">
                <a:extLst>
                  <a:ext uri="{FF2B5EF4-FFF2-40B4-BE49-F238E27FC236}">
                    <a16:creationId xmlns:a16="http://schemas.microsoft.com/office/drawing/2014/main" id="{E89E48E9-A93B-1EBB-B575-2907158D6E83}"/>
                  </a:ext>
                </a:extLst>
              </p:cNvPr>
              <p:cNvSpPr>
                <a:spLocks noChangeAspect="1"/>
              </p:cNvSpPr>
              <p:nvPr/>
            </p:nvSpPr>
            <p:spPr>
              <a:xfrm rot="5400000">
                <a:off x="4651056" y="4452938"/>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rapezoid 144">
                <a:extLst>
                  <a:ext uri="{FF2B5EF4-FFF2-40B4-BE49-F238E27FC236}">
                    <a16:creationId xmlns:a16="http://schemas.microsoft.com/office/drawing/2014/main" id="{57FC2849-37A1-7657-B319-8528E7BDC08F}"/>
                  </a:ext>
                </a:extLst>
              </p:cNvPr>
              <p:cNvSpPr>
                <a:spLocks noChangeAspect="1"/>
              </p:cNvSpPr>
              <p:nvPr/>
            </p:nvSpPr>
            <p:spPr>
              <a:xfrm rot="16200000">
                <a:off x="4325638" y="4452938"/>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145">
                <a:extLst>
                  <a:ext uri="{FF2B5EF4-FFF2-40B4-BE49-F238E27FC236}">
                    <a16:creationId xmlns:a16="http://schemas.microsoft.com/office/drawing/2014/main" id="{5A1F44F5-A011-33EE-CCBD-4876357EFA03}"/>
                  </a:ext>
                </a:extLst>
              </p:cNvPr>
              <p:cNvSpPr>
                <a:spLocks noChangeAspect="1"/>
              </p:cNvSpPr>
              <p:nvPr/>
            </p:nvSpPr>
            <p:spPr>
              <a:xfrm rot="13500000">
                <a:off x="4363402" y="4574965"/>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a:extLst>
                  <a:ext uri="{FF2B5EF4-FFF2-40B4-BE49-F238E27FC236}">
                    <a16:creationId xmlns:a16="http://schemas.microsoft.com/office/drawing/2014/main" id="{6FA671CF-C92C-FF47-823A-D31A9207CF98}"/>
                  </a:ext>
                </a:extLst>
              </p:cNvPr>
              <p:cNvSpPr>
                <a:spLocks noChangeAspect="1"/>
              </p:cNvSpPr>
              <p:nvPr/>
            </p:nvSpPr>
            <p:spPr>
              <a:xfrm rot="8100000">
                <a:off x="4594577" y="4574965"/>
                <a:ext cx="93345" cy="93344"/>
              </a:xfrm>
              <a:prstGeom prst="trapezoi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4" name="TextBox 173">
            <a:extLst>
              <a:ext uri="{FF2B5EF4-FFF2-40B4-BE49-F238E27FC236}">
                <a16:creationId xmlns:a16="http://schemas.microsoft.com/office/drawing/2014/main" id="{8CA672F4-2E46-15EB-41E9-51BFF0A0FD81}"/>
              </a:ext>
            </a:extLst>
          </p:cNvPr>
          <p:cNvSpPr txBox="1"/>
          <p:nvPr/>
        </p:nvSpPr>
        <p:spPr>
          <a:xfrm>
            <a:off x="7475376" y="939173"/>
            <a:ext cx="1378732" cy="646331"/>
          </a:xfrm>
          <a:prstGeom prst="rect">
            <a:avLst/>
          </a:prstGeom>
          <a:noFill/>
        </p:spPr>
        <p:txBody>
          <a:bodyPr wrap="square" rtlCol="0">
            <a:spAutoFit/>
          </a:bodyPr>
          <a:lstStyle/>
          <a:p>
            <a:pPr algn="ctr"/>
            <a:r>
              <a:rPr lang="en-US">
                <a:latin typeface="+mn-lt"/>
              </a:rPr>
              <a:t>Confusion</a:t>
            </a:r>
          </a:p>
          <a:p>
            <a:pPr algn="ctr"/>
            <a:r>
              <a:rPr lang="en-US">
                <a:latin typeface="+mn-lt"/>
              </a:rPr>
              <a:t>Matrix</a:t>
            </a:r>
          </a:p>
        </p:txBody>
      </p:sp>
    </p:spTree>
    <p:extLst>
      <p:ext uri="{BB962C8B-B14F-4D97-AF65-F5344CB8AC3E}">
        <p14:creationId xmlns:p14="http://schemas.microsoft.com/office/powerpoint/2010/main" val="3868087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B91C-E13B-2030-883E-07AA88FD1816}"/>
              </a:ext>
            </a:extLst>
          </p:cNvPr>
          <p:cNvSpPr>
            <a:spLocks noGrp="1"/>
          </p:cNvSpPr>
          <p:nvPr>
            <p:ph type="title"/>
          </p:nvPr>
        </p:nvSpPr>
        <p:spPr/>
        <p:txBody>
          <a:bodyPr/>
          <a:lstStyle/>
          <a:p>
            <a:r>
              <a:rPr lang="en-US"/>
              <a:t>Examples of Metadata in ML</a:t>
            </a:r>
          </a:p>
        </p:txBody>
      </p:sp>
      <p:sp>
        <p:nvSpPr>
          <p:cNvPr id="3" name="Content Placeholder 2">
            <a:extLst>
              <a:ext uri="{FF2B5EF4-FFF2-40B4-BE49-F238E27FC236}">
                <a16:creationId xmlns:a16="http://schemas.microsoft.com/office/drawing/2014/main" id="{71F8801D-3958-B92E-5A2E-9E069C16F518}"/>
              </a:ext>
            </a:extLst>
          </p:cNvPr>
          <p:cNvSpPr>
            <a:spLocks noGrp="1"/>
          </p:cNvSpPr>
          <p:nvPr>
            <p:ph idx="1"/>
          </p:nvPr>
        </p:nvSpPr>
        <p:spPr/>
        <p:txBody>
          <a:bodyPr/>
          <a:lstStyle/>
          <a:p>
            <a:r>
              <a:rPr lang="en-US"/>
              <a:t>Technique – supervised, unsupervised, reinforcement learning</a:t>
            </a:r>
          </a:p>
          <a:p>
            <a:r>
              <a:rPr lang="en-US"/>
              <a:t>Algorithm – Linear Regression, Logistic Regression, Decision Trees, Random forest …</a:t>
            </a:r>
          </a:p>
          <a:p>
            <a:r>
              <a:rPr lang="en-US"/>
              <a:t>Framework - </a:t>
            </a:r>
            <a:r>
              <a:rPr lang="en-US" err="1"/>
              <a:t>XGBoost</a:t>
            </a:r>
            <a:r>
              <a:rPr lang="en-US"/>
              <a:t>, </a:t>
            </a:r>
            <a:r>
              <a:rPr lang="en-US" err="1"/>
              <a:t>Keras</a:t>
            </a:r>
            <a:r>
              <a:rPr lang="en-US"/>
              <a:t>, TensorFlow…</a:t>
            </a:r>
          </a:p>
          <a:p>
            <a:r>
              <a:rPr lang="en-US"/>
              <a:t>Loss Function – MSE, Accuracy, F1 score…</a:t>
            </a:r>
          </a:p>
          <a:p>
            <a:r>
              <a:rPr lang="en-US"/>
              <a:t>Algorithm Hyper Parameters</a:t>
            </a:r>
          </a:p>
          <a:p>
            <a:pPr lvl="1"/>
            <a:r>
              <a:rPr lang="en-US"/>
              <a:t>Max-depth</a:t>
            </a:r>
          </a:p>
          <a:p>
            <a:pPr lvl="1"/>
            <a:r>
              <a:rPr lang="en-US"/>
              <a:t>Learning-rate</a:t>
            </a:r>
          </a:p>
          <a:p>
            <a:pPr lvl="1"/>
            <a:r>
              <a:rPr lang="en-US"/>
              <a:t>Epochs</a:t>
            </a:r>
          </a:p>
          <a:p>
            <a:pPr lvl="1"/>
            <a:endParaRPr lang="en-US"/>
          </a:p>
          <a:p>
            <a:endParaRPr lang="en-US"/>
          </a:p>
        </p:txBody>
      </p:sp>
    </p:spTree>
    <p:extLst>
      <p:ext uri="{BB962C8B-B14F-4D97-AF65-F5344CB8AC3E}">
        <p14:creationId xmlns:p14="http://schemas.microsoft.com/office/powerpoint/2010/main" val="564619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6EC4-EE53-B2C3-A5E5-0E61608E6F15}"/>
              </a:ext>
            </a:extLst>
          </p:cNvPr>
          <p:cNvSpPr>
            <a:spLocks noGrp="1"/>
          </p:cNvSpPr>
          <p:nvPr>
            <p:ph type="title"/>
          </p:nvPr>
        </p:nvSpPr>
        <p:spPr/>
        <p:txBody>
          <a:bodyPr/>
          <a:lstStyle/>
          <a:p>
            <a:r>
              <a:rPr lang="en-US"/>
              <a:t>Dr. Bishop and Franky, a story of a ML Pipeline featuring DataFed</a:t>
            </a:r>
          </a:p>
        </p:txBody>
      </p:sp>
    </p:spTree>
    <p:extLst>
      <p:ext uri="{BB962C8B-B14F-4D97-AF65-F5344CB8AC3E}">
        <p14:creationId xmlns:p14="http://schemas.microsoft.com/office/powerpoint/2010/main" val="1479189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19A34A0-47D6-B893-92AE-5F4E9EDC4A38}"/>
              </a:ext>
            </a:extLst>
          </p:cNvPr>
          <p:cNvGrpSpPr>
            <a:grpSpLocks noChangeAspect="1"/>
          </p:cNvGrpSpPr>
          <p:nvPr/>
        </p:nvGrpSpPr>
        <p:grpSpPr>
          <a:xfrm>
            <a:off x="322326" y="1098705"/>
            <a:ext cx="8614420" cy="5035383"/>
            <a:chOff x="-801327" y="627016"/>
            <a:chExt cx="8425061" cy="4924698"/>
          </a:xfrm>
        </p:grpSpPr>
        <p:pic>
          <p:nvPicPr>
            <p:cNvPr id="19" name="Picture 18" descr="Diagram&#10;&#10;Description automatically generated">
              <a:extLst>
                <a:ext uri="{FF2B5EF4-FFF2-40B4-BE49-F238E27FC236}">
                  <a16:creationId xmlns:a16="http://schemas.microsoft.com/office/drawing/2014/main" id="{372FEEEA-1616-128C-E28F-1F770697CB51}"/>
                </a:ext>
              </a:extLst>
            </p:cNvPr>
            <p:cNvPicPr>
              <a:picLocks noChangeAspect="1"/>
            </p:cNvPicPr>
            <p:nvPr/>
          </p:nvPicPr>
          <p:blipFill rotWithShape="1">
            <a:blip r:embed="rId3"/>
            <a:srcRect b="28191"/>
            <a:stretch/>
          </p:blipFill>
          <p:spPr>
            <a:xfrm>
              <a:off x="-801327" y="627016"/>
              <a:ext cx="8425061" cy="4924698"/>
            </a:xfrm>
            <a:prstGeom prst="rect">
              <a:avLst/>
            </a:prstGeom>
          </p:spPr>
        </p:pic>
        <p:sp>
          <p:nvSpPr>
            <p:cNvPr id="20" name="Rectangle 19">
              <a:extLst>
                <a:ext uri="{FF2B5EF4-FFF2-40B4-BE49-F238E27FC236}">
                  <a16:creationId xmlns:a16="http://schemas.microsoft.com/office/drawing/2014/main" id="{607115B1-D4E9-D26A-CB4C-A98462A75088}"/>
                </a:ext>
              </a:extLst>
            </p:cNvPr>
            <p:cNvSpPr/>
            <p:nvPr/>
          </p:nvSpPr>
          <p:spPr>
            <a:xfrm>
              <a:off x="-600891" y="4480560"/>
              <a:ext cx="2121157" cy="1071154"/>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grpSp>
      <p:sp>
        <p:nvSpPr>
          <p:cNvPr id="2" name="Title 1">
            <a:extLst>
              <a:ext uri="{FF2B5EF4-FFF2-40B4-BE49-F238E27FC236}">
                <a16:creationId xmlns:a16="http://schemas.microsoft.com/office/drawing/2014/main" id="{0A215153-C561-48FB-C9FB-BFEF804EE005}"/>
              </a:ext>
            </a:extLst>
          </p:cNvPr>
          <p:cNvSpPr>
            <a:spLocks noGrp="1"/>
          </p:cNvSpPr>
          <p:nvPr>
            <p:ph type="title"/>
          </p:nvPr>
        </p:nvSpPr>
        <p:spPr/>
        <p:txBody>
          <a:bodyPr/>
          <a:lstStyle/>
          <a:p>
            <a:r>
              <a:rPr lang="en-US"/>
              <a:t>Dr. Bishop and Franky</a:t>
            </a:r>
            <a:br>
              <a:rPr lang="en-US"/>
            </a:br>
            <a:endParaRPr lang="en-US"/>
          </a:p>
        </p:txBody>
      </p:sp>
      <p:pic>
        <p:nvPicPr>
          <p:cNvPr id="7" name="Picture 6" descr="Male student explaining">
            <a:extLst>
              <a:ext uri="{FF2B5EF4-FFF2-40B4-BE49-F238E27FC236}">
                <a16:creationId xmlns:a16="http://schemas.microsoft.com/office/drawing/2014/main" id="{996583E2-E644-FD92-6DFA-26CF2E997553}"/>
              </a:ext>
            </a:extLst>
          </p:cNvPr>
          <p:cNvPicPr>
            <a:picLocks noChangeAspect="1"/>
          </p:cNvPicPr>
          <p:nvPr/>
        </p:nvPicPr>
        <p:blipFill>
          <a:blip r:embed="rId4"/>
          <a:stretch>
            <a:fillRect/>
          </a:stretch>
        </p:blipFill>
        <p:spPr>
          <a:xfrm>
            <a:off x="2347349" y="3293127"/>
            <a:ext cx="1070558" cy="2897922"/>
          </a:xfrm>
          <a:prstGeom prst="rect">
            <a:avLst/>
          </a:prstGeom>
        </p:spPr>
      </p:pic>
      <p:pic>
        <p:nvPicPr>
          <p:cNvPr id="13" name="Graphic 12" descr="Factory with solid fill">
            <a:extLst>
              <a:ext uri="{FF2B5EF4-FFF2-40B4-BE49-F238E27FC236}">
                <a16:creationId xmlns:a16="http://schemas.microsoft.com/office/drawing/2014/main" id="{A26E782F-7CFE-C32E-4FCE-2BD019E048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28101" y="2900911"/>
            <a:ext cx="615912" cy="615912"/>
          </a:xfrm>
          <a:prstGeom prst="rect">
            <a:avLst/>
          </a:prstGeom>
        </p:spPr>
      </p:pic>
      <p:pic>
        <p:nvPicPr>
          <p:cNvPr id="15" name="Graphic 14" descr="Schoolhouse with solid fill">
            <a:extLst>
              <a:ext uri="{FF2B5EF4-FFF2-40B4-BE49-F238E27FC236}">
                <a16:creationId xmlns:a16="http://schemas.microsoft.com/office/drawing/2014/main" id="{5F594513-87BB-C176-3A4B-0B7242B9B8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52934" y="1707773"/>
            <a:ext cx="914400" cy="914400"/>
          </a:xfrm>
          <a:prstGeom prst="rect">
            <a:avLst/>
          </a:prstGeom>
        </p:spPr>
      </p:pic>
      <p:pic>
        <p:nvPicPr>
          <p:cNvPr id="5" name="Picture 4" descr="Businessman hand on hip">
            <a:extLst>
              <a:ext uri="{FF2B5EF4-FFF2-40B4-BE49-F238E27FC236}">
                <a16:creationId xmlns:a16="http://schemas.microsoft.com/office/drawing/2014/main" id="{42FC82E0-5F88-FDBF-8D87-C78EDF957633}"/>
              </a:ext>
            </a:extLst>
          </p:cNvPr>
          <p:cNvPicPr>
            <a:picLocks noChangeAspect="1"/>
          </p:cNvPicPr>
          <p:nvPr/>
        </p:nvPicPr>
        <p:blipFill>
          <a:blip r:embed="rId9"/>
          <a:stretch>
            <a:fillRect/>
          </a:stretch>
        </p:blipFill>
        <p:spPr>
          <a:xfrm>
            <a:off x="1084778" y="3181981"/>
            <a:ext cx="1225356" cy="2969133"/>
          </a:xfrm>
          <a:prstGeom prst="rect">
            <a:avLst/>
          </a:prstGeom>
        </p:spPr>
      </p:pic>
      <p:grpSp>
        <p:nvGrpSpPr>
          <p:cNvPr id="35" name="Group 34">
            <a:extLst>
              <a:ext uri="{FF2B5EF4-FFF2-40B4-BE49-F238E27FC236}">
                <a16:creationId xmlns:a16="http://schemas.microsoft.com/office/drawing/2014/main" id="{FEC32589-4B8F-B0FA-104C-71D0F51D834E}"/>
              </a:ext>
            </a:extLst>
          </p:cNvPr>
          <p:cNvGrpSpPr/>
          <p:nvPr/>
        </p:nvGrpSpPr>
        <p:grpSpPr>
          <a:xfrm>
            <a:off x="5396845" y="3025840"/>
            <a:ext cx="551646" cy="1005304"/>
            <a:chOff x="6962118" y="4519749"/>
            <a:chExt cx="551646" cy="1005304"/>
          </a:xfrm>
        </p:grpSpPr>
        <p:sp>
          <p:nvSpPr>
            <p:cNvPr id="28" name="Isosceles Triangle 27">
              <a:extLst>
                <a:ext uri="{FF2B5EF4-FFF2-40B4-BE49-F238E27FC236}">
                  <a16:creationId xmlns:a16="http://schemas.microsoft.com/office/drawing/2014/main" id="{1C97415D-5F44-8467-DBA4-B2E20AEBD716}"/>
                </a:ext>
              </a:extLst>
            </p:cNvPr>
            <p:cNvSpPr/>
            <p:nvPr/>
          </p:nvSpPr>
          <p:spPr>
            <a:xfrm flipV="1">
              <a:off x="7082112" y="4775197"/>
              <a:ext cx="304152" cy="264595"/>
            </a:xfrm>
            <a:prstGeom prst="triangle">
              <a:avLst/>
            </a:prstGeom>
            <a:solidFill>
              <a:schemeClr val="accent6">
                <a:lumMod val="75000"/>
              </a:schemeClr>
            </a:solidFill>
            <a:ln w="38100">
              <a:solidFill>
                <a:schemeClr val="accent6">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29" name="Oval 28">
              <a:extLst>
                <a:ext uri="{FF2B5EF4-FFF2-40B4-BE49-F238E27FC236}">
                  <a16:creationId xmlns:a16="http://schemas.microsoft.com/office/drawing/2014/main" id="{E1C5555F-3D44-4C6A-207B-548FDB3B0FB0}"/>
                </a:ext>
              </a:extLst>
            </p:cNvPr>
            <p:cNvSpPr/>
            <p:nvPr/>
          </p:nvSpPr>
          <p:spPr>
            <a:xfrm>
              <a:off x="7065962" y="4702776"/>
              <a:ext cx="333372" cy="110500"/>
            </a:xfrm>
            <a:prstGeom prst="ellipse">
              <a:avLst/>
            </a:prstGeom>
            <a:solidFill>
              <a:schemeClr val="accent6">
                <a:lumMod val="75000"/>
              </a:schemeClr>
            </a:solidFill>
            <a:ln w="38100">
              <a:solidFill>
                <a:schemeClr val="accent6">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22" name="Isosceles Triangle 21">
              <a:extLst>
                <a:ext uri="{FF2B5EF4-FFF2-40B4-BE49-F238E27FC236}">
                  <a16:creationId xmlns:a16="http://schemas.microsoft.com/office/drawing/2014/main" id="{714B33C1-8FD0-8D13-1529-53A5864EC77A}"/>
                </a:ext>
              </a:extLst>
            </p:cNvPr>
            <p:cNvSpPr/>
            <p:nvPr/>
          </p:nvSpPr>
          <p:spPr>
            <a:xfrm flipV="1">
              <a:off x="6965145" y="4616807"/>
              <a:ext cx="543103" cy="493499"/>
            </a:xfrm>
            <a:prstGeom prst="triangle">
              <a:avLst/>
            </a:prstGeom>
            <a:no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31" name="Oval 30">
              <a:extLst>
                <a:ext uri="{FF2B5EF4-FFF2-40B4-BE49-F238E27FC236}">
                  <a16:creationId xmlns:a16="http://schemas.microsoft.com/office/drawing/2014/main" id="{B4EA63CD-24F1-490C-E16A-213C6BBCFCDA}"/>
                </a:ext>
              </a:extLst>
            </p:cNvPr>
            <p:cNvSpPr/>
            <p:nvPr/>
          </p:nvSpPr>
          <p:spPr>
            <a:xfrm>
              <a:off x="6962118" y="4519969"/>
              <a:ext cx="543102" cy="176196"/>
            </a:xfrm>
            <a:prstGeom prst="ellipse">
              <a:avLst/>
            </a:prstGeom>
            <a:solidFill>
              <a:schemeClr val="bg1"/>
            </a:solid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25" name="Oval 24">
              <a:extLst>
                <a:ext uri="{FF2B5EF4-FFF2-40B4-BE49-F238E27FC236}">
                  <a16:creationId xmlns:a16="http://schemas.microsoft.com/office/drawing/2014/main" id="{52C9FF44-17AA-2ED6-C195-561C50EF3E44}"/>
                </a:ext>
              </a:extLst>
            </p:cNvPr>
            <p:cNvSpPr/>
            <p:nvPr/>
          </p:nvSpPr>
          <p:spPr>
            <a:xfrm>
              <a:off x="6965145" y="5262843"/>
              <a:ext cx="543102" cy="262210"/>
            </a:xfrm>
            <a:prstGeom prst="ellipse">
              <a:avLst/>
            </a:prstGeom>
            <a:solidFill>
              <a:schemeClr val="bg1"/>
            </a:solid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cxnSp>
          <p:nvCxnSpPr>
            <p:cNvPr id="24" name="Straight Connector 23">
              <a:extLst>
                <a:ext uri="{FF2B5EF4-FFF2-40B4-BE49-F238E27FC236}">
                  <a16:creationId xmlns:a16="http://schemas.microsoft.com/office/drawing/2014/main" id="{9832F245-16EE-4EA4-58E4-CE23794FA703}"/>
                </a:ext>
              </a:extLst>
            </p:cNvPr>
            <p:cNvCxnSpPr>
              <a:cxnSpLocks/>
              <a:stCxn id="22" idx="0"/>
            </p:cNvCxnSpPr>
            <p:nvPr/>
          </p:nvCxnSpPr>
          <p:spPr>
            <a:xfrm>
              <a:off x="7236696" y="5110306"/>
              <a:ext cx="0" cy="262210"/>
            </a:xfrm>
            <a:prstGeom prst="line">
              <a:avLst/>
            </a:prstGeom>
            <a:ln w="38100"/>
          </p:spPr>
          <p:style>
            <a:lnRef idx="1">
              <a:schemeClr val="dk1"/>
            </a:lnRef>
            <a:fillRef idx="0">
              <a:schemeClr val="dk1"/>
            </a:fillRef>
            <a:effectRef idx="0">
              <a:schemeClr val="dk1"/>
            </a:effectRef>
            <a:fontRef idx="minor">
              <a:schemeClr val="tx1"/>
            </a:fontRef>
          </p:style>
        </p:cxnSp>
        <p:sp>
          <p:nvSpPr>
            <p:cNvPr id="26" name="Oval 25">
              <a:extLst>
                <a:ext uri="{FF2B5EF4-FFF2-40B4-BE49-F238E27FC236}">
                  <a16:creationId xmlns:a16="http://schemas.microsoft.com/office/drawing/2014/main" id="{EC319320-F173-13B1-5CCA-B9C890EAEC5D}"/>
                </a:ext>
              </a:extLst>
            </p:cNvPr>
            <p:cNvSpPr/>
            <p:nvPr/>
          </p:nvSpPr>
          <p:spPr>
            <a:xfrm>
              <a:off x="6962387" y="4519749"/>
              <a:ext cx="551377" cy="176196"/>
            </a:xfrm>
            <a:prstGeom prst="ellipse">
              <a:avLst/>
            </a:prstGeom>
            <a:no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grpSp>
      <p:sp>
        <p:nvSpPr>
          <p:cNvPr id="36" name="TextBox 35">
            <a:extLst>
              <a:ext uri="{FF2B5EF4-FFF2-40B4-BE49-F238E27FC236}">
                <a16:creationId xmlns:a16="http://schemas.microsoft.com/office/drawing/2014/main" id="{6C562F83-B862-E7DE-A3E5-0F00DAE84AB9}"/>
              </a:ext>
            </a:extLst>
          </p:cNvPr>
          <p:cNvSpPr txBox="1"/>
          <p:nvPr/>
        </p:nvSpPr>
        <p:spPr>
          <a:xfrm>
            <a:off x="5814906" y="3479924"/>
            <a:ext cx="1678089" cy="590931"/>
          </a:xfrm>
          <a:prstGeom prst="rect">
            <a:avLst/>
          </a:prstGeom>
          <a:noFill/>
        </p:spPr>
        <p:txBody>
          <a:bodyPr wrap="square" rtlCol="0">
            <a:spAutoFit/>
          </a:bodyPr>
          <a:lstStyle/>
          <a:p>
            <a:pPr algn="ctr">
              <a:lnSpc>
                <a:spcPct val="90000"/>
              </a:lnSpc>
            </a:pPr>
            <a:r>
              <a:rPr lang="en-US">
                <a:latin typeface="+mn-lt"/>
              </a:rPr>
              <a:t>Fine Wines Inc.</a:t>
            </a:r>
          </a:p>
        </p:txBody>
      </p:sp>
      <p:sp>
        <p:nvSpPr>
          <p:cNvPr id="37" name="TextBox 36">
            <a:extLst>
              <a:ext uri="{FF2B5EF4-FFF2-40B4-BE49-F238E27FC236}">
                <a16:creationId xmlns:a16="http://schemas.microsoft.com/office/drawing/2014/main" id="{055246D1-D560-1F77-BB23-D676C91DD7CD}"/>
              </a:ext>
            </a:extLst>
          </p:cNvPr>
          <p:cNvSpPr txBox="1"/>
          <p:nvPr/>
        </p:nvSpPr>
        <p:spPr>
          <a:xfrm>
            <a:off x="1447124" y="2573150"/>
            <a:ext cx="1678089" cy="590931"/>
          </a:xfrm>
          <a:prstGeom prst="rect">
            <a:avLst/>
          </a:prstGeom>
          <a:noFill/>
        </p:spPr>
        <p:txBody>
          <a:bodyPr wrap="square" rtlCol="0">
            <a:spAutoFit/>
          </a:bodyPr>
          <a:lstStyle/>
          <a:p>
            <a:pPr algn="ctr">
              <a:lnSpc>
                <a:spcPct val="90000"/>
              </a:lnSpc>
            </a:pPr>
            <a:r>
              <a:rPr lang="en-US">
                <a:latin typeface="+mn-lt"/>
              </a:rPr>
              <a:t>University of</a:t>
            </a:r>
          </a:p>
          <a:p>
            <a:pPr algn="ctr">
              <a:lnSpc>
                <a:spcPct val="90000"/>
              </a:lnSpc>
            </a:pPr>
            <a:r>
              <a:rPr lang="en-US">
                <a:latin typeface="+mn-lt"/>
              </a:rPr>
              <a:t>Champaign</a:t>
            </a:r>
          </a:p>
        </p:txBody>
      </p:sp>
      <p:sp>
        <p:nvSpPr>
          <p:cNvPr id="39" name="TextBox 38">
            <a:extLst>
              <a:ext uri="{FF2B5EF4-FFF2-40B4-BE49-F238E27FC236}">
                <a16:creationId xmlns:a16="http://schemas.microsoft.com/office/drawing/2014/main" id="{189FBB1D-8796-CF97-00FC-75B2870CDF9B}"/>
              </a:ext>
            </a:extLst>
          </p:cNvPr>
          <p:cNvSpPr txBox="1"/>
          <p:nvPr/>
        </p:nvSpPr>
        <p:spPr>
          <a:xfrm>
            <a:off x="2215251" y="6411756"/>
            <a:ext cx="6363187" cy="246221"/>
          </a:xfrm>
          <a:prstGeom prst="rect">
            <a:avLst/>
          </a:prstGeom>
          <a:noFill/>
        </p:spPr>
        <p:txBody>
          <a:bodyPr wrap="square">
            <a:spAutoFit/>
          </a:bodyPr>
          <a:lstStyle/>
          <a:p>
            <a:r>
              <a:rPr lang="en-US" sz="1000"/>
              <a:t>https://gisgeography.com/wp-content/uploads/2020/04/USA-Country-Outline.jpg</a:t>
            </a:r>
          </a:p>
        </p:txBody>
      </p:sp>
    </p:spTree>
    <p:extLst>
      <p:ext uri="{BB962C8B-B14F-4D97-AF65-F5344CB8AC3E}">
        <p14:creationId xmlns:p14="http://schemas.microsoft.com/office/powerpoint/2010/main" val="1810040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9F23B-94CE-77A0-CA79-CDAC8E021F02}"/>
              </a:ext>
            </a:extLst>
          </p:cNvPr>
          <p:cNvSpPr>
            <a:spLocks noGrp="1"/>
          </p:cNvSpPr>
          <p:nvPr>
            <p:ph type="title"/>
          </p:nvPr>
        </p:nvSpPr>
        <p:spPr/>
        <p:txBody>
          <a:bodyPr/>
          <a:lstStyle/>
          <a:p>
            <a:r>
              <a:rPr lang="en-US"/>
              <a:t>A ML Story featuring DataFed</a:t>
            </a:r>
          </a:p>
        </p:txBody>
      </p:sp>
      <p:pic>
        <p:nvPicPr>
          <p:cNvPr id="17" name="Content Placeholder 16" descr="Businessman hand on hip">
            <a:extLst>
              <a:ext uri="{FF2B5EF4-FFF2-40B4-BE49-F238E27FC236}">
                <a16:creationId xmlns:a16="http://schemas.microsoft.com/office/drawing/2014/main" id="{C52A30B3-2749-B0C0-BB16-DA5ED530F0C3}"/>
              </a:ext>
            </a:extLst>
          </p:cNvPr>
          <p:cNvPicPr>
            <a:picLocks noGrp="1" noChangeAspect="1"/>
          </p:cNvPicPr>
          <p:nvPr>
            <p:ph idx="1"/>
          </p:nvPr>
        </p:nvPicPr>
        <p:blipFill>
          <a:blip r:embed="rId3"/>
          <a:stretch>
            <a:fillRect/>
          </a:stretch>
        </p:blipFill>
        <p:spPr>
          <a:xfrm>
            <a:off x="570579" y="1608143"/>
            <a:ext cx="1885238" cy="4568077"/>
          </a:xfrm>
        </p:spPr>
      </p:pic>
      <p:pic>
        <p:nvPicPr>
          <p:cNvPr id="16" name="Picture 15" descr="Graphical user interface, application&#10;&#10;Description automatically generated">
            <a:extLst>
              <a:ext uri="{FF2B5EF4-FFF2-40B4-BE49-F238E27FC236}">
                <a16:creationId xmlns:a16="http://schemas.microsoft.com/office/drawing/2014/main" id="{C615147A-5A4C-AE6C-13D4-FCD1C8B791A8}"/>
              </a:ext>
            </a:extLst>
          </p:cNvPr>
          <p:cNvPicPr>
            <a:picLocks noChangeAspect="1"/>
          </p:cNvPicPr>
          <p:nvPr/>
        </p:nvPicPr>
        <p:blipFill>
          <a:blip r:embed="rId4"/>
          <a:stretch>
            <a:fillRect/>
          </a:stretch>
        </p:blipFill>
        <p:spPr>
          <a:xfrm>
            <a:off x="3050922" y="3819273"/>
            <a:ext cx="4048754" cy="2764406"/>
          </a:xfrm>
          <a:prstGeom prst="rect">
            <a:avLst/>
          </a:prstGeom>
        </p:spPr>
      </p:pic>
      <p:pic>
        <p:nvPicPr>
          <p:cNvPr id="19" name="Picture 18" descr="Text&#10;&#10;Description automatically generated with medium confidence">
            <a:extLst>
              <a:ext uri="{FF2B5EF4-FFF2-40B4-BE49-F238E27FC236}">
                <a16:creationId xmlns:a16="http://schemas.microsoft.com/office/drawing/2014/main" id="{5F3DD529-6C3D-7E11-5D4D-83285AEF93DF}"/>
              </a:ext>
            </a:extLst>
          </p:cNvPr>
          <p:cNvPicPr>
            <a:picLocks noChangeAspect="1"/>
          </p:cNvPicPr>
          <p:nvPr/>
        </p:nvPicPr>
        <p:blipFill>
          <a:blip r:embed="rId5"/>
          <a:stretch>
            <a:fillRect/>
          </a:stretch>
        </p:blipFill>
        <p:spPr>
          <a:xfrm>
            <a:off x="3487222" y="1106317"/>
            <a:ext cx="4508513" cy="2289534"/>
          </a:xfrm>
          <a:prstGeom prst="rect">
            <a:avLst/>
          </a:prstGeom>
        </p:spPr>
      </p:pic>
    </p:spTree>
    <p:extLst>
      <p:ext uri="{BB962C8B-B14F-4D97-AF65-F5344CB8AC3E}">
        <p14:creationId xmlns:p14="http://schemas.microsoft.com/office/powerpoint/2010/main" val="3722797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C61D75D-B14A-ABD0-E1F4-EDE89BDF855F}"/>
              </a:ext>
            </a:extLst>
          </p:cNvPr>
          <p:cNvGrpSpPr/>
          <p:nvPr/>
        </p:nvGrpSpPr>
        <p:grpSpPr>
          <a:xfrm>
            <a:off x="1257982" y="5101050"/>
            <a:ext cx="510199" cy="394332"/>
            <a:chOff x="1836820" y="3801979"/>
            <a:chExt cx="890337" cy="817646"/>
          </a:xfrm>
        </p:grpSpPr>
        <p:sp>
          <p:nvSpPr>
            <p:cNvPr id="5" name="Trapezoid 4">
              <a:extLst>
                <a:ext uri="{FF2B5EF4-FFF2-40B4-BE49-F238E27FC236}">
                  <a16:creationId xmlns:a16="http://schemas.microsoft.com/office/drawing/2014/main" id="{4610FEA3-1D2B-D963-C103-EA97B1131769}"/>
                </a:ext>
              </a:extLst>
            </p:cNvPr>
            <p:cNvSpPr/>
            <p:nvPr/>
          </p:nvSpPr>
          <p:spPr>
            <a:xfrm>
              <a:off x="1836820" y="3801979"/>
              <a:ext cx="890337" cy="709863"/>
            </a:xfrm>
            <a:prstGeom prst="trapezoid">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3F44919-5744-57D5-CDBF-F5A6C1638622}"/>
                </a:ext>
              </a:extLst>
            </p:cNvPr>
            <p:cNvCxnSpPr>
              <a:cxnSpLocks/>
            </p:cNvCxnSpPr>
            <p:nvPr/>
          </p:nvCxnSpPr>
          <p:spPr>
            <a:xfrm>
              <a:off x="2093493" y="3922295"/>
              <a:ext cx="37699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F6807E8-EEB7-9A84-C7AE-0647C979A5DF}"/>
                </a:ext>
              </a:extLst>
            </p:cNvPr>
            <p:cNvCxnSpPr>
              <a:cxnSpLocks/>
            </p:cNvCxnSpPr>
            <p:nvPr/>
          </p:nvCxnSpPr>
          <p:spPr>
            <a:xfrm>
              <a:off x="2068177" y="4074277"/>
              <a:ext cx="427623"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0A958B6C-5EB6-0D26-0725-6CCC792CE63A}"/>
                </a:ext>
              </a:extLst>
            </p:cNvPr>
            <p:cNvCxnSpPr>
              <a:cxnSpLocks/>
            </p:cNvCxnSpPr>
            <p:nvPr/>
          </p:nvCxnSpPr>
          <p:spPr>
            <a:xfrm>
              <a:off x="2032708" y="4226259"/>
              <a:ext cx="49856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4BEFE90-56A9-69D8-AB7A-53C045BDBD12}"/>
                </a:ext>
              </a:extLst>
            </p:cNvPr>
            <p:cNvCxnSpPr>
              <a:cxnSpLocks/>
            </p:cNvCxnSpPr>
            <p:nvPr/>
          </p:nvCxnSpPr>
          <p:spPr>
            <a:xfrm>
              <a:off x="1972864" y="4378242"/>
              <a:ext cx="61824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EAE6C9B-FEC5-3B75-A029-E7FCA3AC2D60}"/>
                </a:ext>
              </a:extLst>
            </p:cNvPr>
            <p:cNvCxnSpPr>
              <a:cxnSpLocks/>
            </p:cNvCxnSpPr>
            <p:nvPr/>
          </p:nvCxnSpPr>
          <p:spPr>
            <a:xfrm>
              <a:off x="1836820" y="4562475"/>
              <a:ext cx="89033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0FFF63B-9077-1111-9C35-231BBFE25FC1}"/>
                </a:ext>
              </a:extLst>
            </p:cNvPr>
            <p:cNvCxnSpPr>
              <a:cxnSpLocks/>
            </p:cNvCxnSpPr>
            <p:nvPr/>
          </p:nvCxnSpPr>
          <p:spPr>
            <a:xfrm>
              <a:off x="1854992" y="4619625"/>
              <a:ext cx="853993"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12" name="TextBox 11">
            <a:extLst>
              <a:ext uri="{FF2B5EF4-FFF2-40B4-BE49-F238E27FC236}">
                <a16:creationId xmlns:a16="http://schemas.microsoft.com/office/drawing/2014/main" id="{DA469C68-8A7D-866F-AC99-0E24E8799990}"/>
              </a:ext>
            </a:extLst>
          </p:cNvPr>
          <p:cNvSpPr txBox="1"/>
          <p:nvPr/>
        </p:nvSpPr>
        <p:spPr>
          <a:xfrm>
            <a:off x="599150" y="3752841"/>
            <a:ext cx="2948940" cy="646331"/>
          </a:xfrm>
          <a:prstGeom prst="rect">
            <a:avLst/>
          </a:prstGeom>
          <a:noFill/>
        </p:spPr>
        <p:txBody>
          <a:bodyPr wrap="square" rtlCol="0">
            <a:spAutoFit/>
          </a:bodyPr>
          <a:lstStyle/>
          <a:p>
            <a:r>
              <a:rPr lang="en-US">
                <a:latin typeface="+mn-lt"/>
              </a:rPr>
              <a:t>Raw data located on a machine with Globus</a:t>
            </a:r>
          </a:p>
        </p:txBody>
      </p:sp>
      <p:pic>
        <p:nvPicPr>
          <p:cNvPr id="14" name="Picture 13" descr="Businessman sitting down explaining">
            <a:extLst>
              <a:ext uri="{FF2B5EF4-FFF2-40B4-BE49-F238E27FC236}">
                <a16:creationId xmlns:a16="http://schemas.microsoft.com/office/drawing/2014/main" id="{0BA825E5-636A-7B37-195A-824527EC5D1D}"/>
              </a:ext>
            </a:extLst>
          </p:cNvPr>
          <p:cNvPicPr>
            <a:picLocks noChangeAspect="1"/>
          </p:cNvPicPr>
          <p:nvPr/>
        </p:nvPicPr>
        <p:blipFill>
          <a:blip r:embed="rId3"/>
          <a:stretch>
            <a:fillRect/>
          </a:stretch>
        </p:blipFill>
        <p:spPr>
          <a:xfrm>
            <a:off x="6920765" y="2894404"/>
            <a:ext cx="1896311" cy="3472515"/>
          </a:xfrm>
          <a:prstGeom prst="rect">
            <a:avLst/>
          </a:prstGeom>
        </p:spPr>
      </p:pic>
      <p:pic>
        <p:nvPicPr>
          <p:cNvPr id="16" name="Picture 15" descr="Graphical user interface, text, application, chat or text message&#10;&#10;Description automatically generated">
            <a:extLst>
              <a:ext uri="{FF2B5EF4-FFF2-40B4-BE49-F238E27FC236}">
                <a16:creationId xmlns:a16="http://schemas.microsoft.com/office/drawing/2014/main" id="{2185F9CE-3918-88C0-6008-C36B1A2F93FE}"/>
              </a:ext>
            </a:extLst>
          </p:cNvPr>
          <p:cNvPicPr>
            <a:picLocks noChangeAspect="1"/>
          </p:cNvPicPr>
          <p:nvPr/>
        </p:nvPicPr>
        <p:blipFill>
          <a:blip r:embed="rId4"/>
          <a:stretch>
            <a:fillRect/>
          </a:stretch>
        </p:blipFill>
        <p:spPr>
          <a:xfrm>
            <a:off x="662939" y="434340"/>
            <a:ext cx="6402587" cy="3036770"/>
          </a:xfrm>
          <a:prstGeom prst="rect">
            <a:avLst/>
          </a:prstGeom>
        </p:spPr>
      </p:pic>
      <p:pic>
        <p:nvPicPr>
          <p:cNvPr id="18" name="Graphic 17" descr="Laptop outline">
            <a:extLst>
              <a:ext uri="{FF2B5EF4-FFF2-40B4-BE49-F238E27FC236}">
                <a16:creationId xmlns:a16="http://schemas.microsoft.com/office/drawing/2014/main" id="{A7A83E38-4D65-0508-7315-889AC8C3F8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84" y="4112782"/>
            <a:ext cx="2603395" cy="2603395"/>
          </a:xfrm>
          <a:prstGeom prst="rect">
            <a:avLst/>
          </a:prstGeom>
        </p:spPr>
      </p:pic>
      <p:pic>
        <p:nvPicPr>
          <p:cNvPr id="1026" name="Picture 2" descr="Globus Connect Personal">
            <a:extLst>
              <a:ext uri="{FF2B5EF4-FFF2-40B4-BE49-F238E27FC236}">
                <a16:creationId xmlns:a16="http://schemas.microsoft.com/office/drawing/2014/main" id="{0A0A87F1-BE76-69D8-E382-F1818C8A8D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3620" y="5081445"/>
            <a:ext cx="389572" cy="394331"/>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descr="Server with solid fill">
            <a:extLst>
              <a:ext uri="{FF2B5EF4-FFF2-40B4-BE49-F238E27FC236}">
                <a16:creationId xmlns:a16="http://schemas.microsoft.com/office/drawing/2014/main" id="{C27242A8-F9BF-9245-3354-A633B2513B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50949" y="4520925"/>
            <a:ext cx="1716086" cy="1716086"/>
          </a:xfrm>
          <a:prstGeom prst="rect">
            <a:avLst/>
          </a:prstGeom>
        </p:spPr>
      </p:pic>
      <p:pic>
        <p:nvPicPr>
          <p:cNvPr id="21" name="Picture 2" descr="Globus Connect Personal">
            <a:extLst>
              <a:ext uri="{FF2B5EF4-FFF2-40B4-BE49-F238E27FC236}">
                <a16:creationId xmlns:a16="http://schemas.microsoft.com/office/drawing/2014/main" id="{1C3C9C78-E85C-D33E-8DE4-E1E5A14C2F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8137" y="5108505"/>
            <a:ext cx="389572" cy="3943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black and white sign&#10;&#10;Description automatically generated with low confidence">
            <a:extLst>
              <a:ext uri="{FF2B5EF4-FFF2-40B4-BE49-F238E27FC236}">
                <a16:creationId xmlns:a16="http://schemas.microsoft.com/office/drawing/2014/main" id="{EBB2D73F-F00B-56BF-B48A-5C5FD299C293}"/>
              </a:ext>
            </a:extLst>
          </p:cNvPr>
          <p:cNvPicPr>
            <a:picLocks noChangeAspect="1"/>
          </p:cNvPicPr>
          <p:nvPr/>
        </p:nvPicPr>
        <p:blipFill>
          <a:blip r:embed="rId10"/>
          <a:stretch>
            <a:fillRect/>
          </a:stretch>
        </p:blipFill>
        <p:spPr>
          <a:xfrm>
            <a:off x="4472940" y="4221461"/>
            <a:ext cx="1332672" cy="329448"/>
          </a:xfrm>
          <a:prstGeom prst="rect">
            <a:avLst/>
          </a:prstGeom>
        </p:spPr>
      </p:pic>
      <p:sp>
        <p:nvSpPr>
          <p:cNvPr id="24" name="TextBox 23">
            <a:extLst>
              <a:ext uri="{FF2B5EF4-FFF2-40B4-BE49-F238E27FC236}">
                <a16:creationId xmlns:a16="http://schemas.microsoft.com/office/drawing/2014/main" id="{5B18D6FA-6620-4A7A-01D5-A77C27EA2EFF}"/>
              </a:ext>
            </a:extLst>
          </p:cNvPr>
          <p:cNvSpPr txBox="1"/>
          <p:nvPr/>
        </p:nvSpPr>
        <p:spPr>
          <a:xfrm>
            <a:off x="4199364" y="3748724"/>
            <a:ext cx="2070126" cy="369332"/>
          </a:xfrm>
          <a:prstGeom prst="rect">
            <a:avLst/>
          </a:prstGeom>
          <a:noFill/>
        </p:spPr>
        <p:txBody>
          <a:bodyPr wrap="square" rtlCol="0">
            <a:spAutoFit/>
          </a:bodyPr>
          <a:lstStyle/>
          <a:p>
            <a:r>
              <a:rPr lang="en-US">
                <a:latin typeface="+mn-lt"/>
              </a:rPr>
              <a:t>DataFed Server</a:t>
            </a:r>
          </a:p>
        </p:txBody>
      </p:sp>
      <p:cxnSp>
        <p:nvCxnSpPr>
          <p:cNvPr id="26" name="Straight Arrow Connector 25">
            <a:extLst>
              <a:ext uri="{FF2B5EF4-FFF2-40B4-BE49-F238E27FC236}">
                <a16:creationId xmlns:a16="http://schemas.microsoft.com/office/drawing/2014/main" id="{CE7FA4F2-4540-E149-7BC6-6F1AAFF82CC5}"/>
              </a:ext>
            </a:extLst>
          </p:cNvPr>
          <p:cNvCxnSpPr/>
          <p:nvPr/>
        </p:nvCxnSpPr>
        <p:spPr>
          <a:xfrm>
            <a:off x="2956560" y="5305670"/>
            <a:ext cx="93726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48679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C9A2-447B-0574-7AAA-C76E145BBC46}"/>
              </a:ext>
            </a:extLst>
          </p:cNvPr>
          <p:cNvSpPr>
            <a:spLocks noGrp="1"/>
          </p:cNvSpPr>
          <p:nvPr>
            <p:ph type="title"/>
          </p:nvPr>
        </p:nvSpPr>
        <p:spPr/>
        <p:txBody>
          <a:bodyPr/>
          <a:lstStyle/>
          <a:p>
            <a:r>
              <a:rPr lang="en-US"/>
              <a:t>The Student</a:t>
            </a:r>
          </a:p>
        </p:txBody>
      </p:sp>
      <p:pic>
        <p:nvPicPr>
          <p:cNvPr id="5" name="Picture 4" descr="Male student hand on chin side">
            <a:extLst>
              <a:ext uri="{FF2B5EF4-FFF2-40B4-BE49-F238E27FC236}">
                <a16:creationId xmlns:a16="http://schemas.microsoft.com/office/drawing/2014/main" id="{C87D6A23-DBF0-3B60-FF02-66D644E6CBDE}"/>
              </a:ext>
            </a:extLst>
          </p:cNvPr>
          <p:cNvPicPr>
            <a:picLocks noChangeAspect="1"/>
          </p:cNvPicPr>
          <p:nvPr/>
        </p:nvPicPr>
        <p:blipFill>
          <a:blip r:embed="rId3"/>
          <a:stretch>
            <a:fillRect/>
          </a:stretch>
        </p:blipFill>
        <p:spPr>
          <a:xfrm>
            <a:off x="2737920" y="1563626"/>
            <a:ext cx="1411516" cy="4624251"/>
          </a:xfrm>
          <a:prstGeom prst="rect">
            <a:avLst/>
          </a:prstGeom>
        </p:spPr>
      </p:pic>
      <p:pic>
        <p:nvPicPr>
          <p:cNvPr id="7" name="Picture 6" descr="Businessman writing on notepad">
            <a:extLst>
              <a:ext uri="{FF2B5EF4-FFF2-40B4-BE49-F238E27FC236}">
                <a16:creationId xmlns:a16="http://schemas.microsoft.com/office/drawing/2014/main" id="{2878E41E-87FA-C279-E8FE-92A90EC12873}"/>
              </a:ext>
            </a:extLst>
          </p:cNvPr>
          <p:cNvPicPr>
            <a:picLocks noChangeAspect="1"/>
          </p:cNvPicPr>
          <p:nvPr/>
        </p:nvPicPr>
        <p:blipFill>
          <a:blip r:embed="rId4"/>
          <a:stretch>
            <a:fillRect/>
          </a:stretch>
        </p:blipFill>
        <p:spPr>
          <a:xfrm flipH="1">
            <a:off x="531652" y="1432795"/>
            <a:ext cx="1559667" cy="4755082"/>
          </a:xfrm>
          <a:prstGeom prst="rect">
            <a:avLst/>
          </a:prstGeom>
        </p:spPr>
      </p:pic>
      <p:pic>
        <p:nvPicPr>
          <p:cNvPr id="13" name="Picture 12" descr="Chart, bar chart&#10;&#10;Description automatically generated">
            <a:extLst>
              <a:ext uri="{FF2B5EF4-FFF2-40B4-BE49-F238E27FC236}">
                <a16:creationId xmlns:a16="http://schemas.microsoft.com/office/drawing/2014/main" id="{29EFB87C-BA83-E216-36F3-A663E59EF22F}"/>
              </a:ext>
            </a:extLst>
          </p:cNvPr>
          <p:cNvPicPr>
            <a:picLocks noChangeAspect="1"/>
          </p:cNvPicPr>
          <p:nvPr/>
        </p:nvPicPr>
        <p:blipFill>
          <a:blip r:embed="rId5"/>
          <a:stretch>
            <a:fillRect/>
          </a:stretch>
        </p:blipFill>
        <p:spPr>
          <a:xfrm>
            <a:off x="4606789" y="873427"/>
            <a:ext cx="4347963" cy="3260972"/>
          </a:xfrm>
          <a:prstGeom prst="rect">
            <a:avLst/>
          </a:prstGeom>
        </p:spPr>
      </p:pic>
      <p:sp>
        <p:nvSpPr>
          <p:cNvPr id="14" name="TextBox 13">
            <a:extLst>
              <a:ext uri="{FF2B5EF4-FFF2-40B4-BE49-F238E27FC236}">
                <a16:creationId xmlns:a16="http://schemas.microsoft.com/office/drawing/2014/main" id="{F3278535-D520-2D9C-24F3-B4E5F60FE272}"/>
              </a:ext>
            </a:extLst>
          </p:cNvPr>
          <p:cNvSpPr txBox="1"/>
          <p:nvPr/>
        </p:nvSpPr>
        <p:spPr>
          <a:xfrm>
            <a:off x="5281319" y="4532811"/>
            <a:ext cx="3331029" cy="840230"/>
          </a:xfrm>
          <a:prstGeom prst="rect">
            <a:avLst/>
          </a:prstGeom>
          <a:noFill/>
        </p:spPr>
        <p:txBody>
          <a:bodyPr wrap="square" rtlCol="0">
            <a:spAutoFit/>
          </a:bodyPr>
          <a:lstStyle/>
          <a:p>
            <a:pPr algn="ctr">
              <a:lnSpc>
                <a:spcPct val="90000"/>
              </a:lnSpc>
            </a:pPr>
            <a:r>
              <a:rPr lang="en-US" dirty="0">
                <a:latin typeface="+mn-lt"/>
              </a:rPr>
              <a:t>Residual sugar and wine quality do not appear to be strongly correlated.</a:t>
            </a:r>
          </a:p>
        </p:txBody>
      </p:sp>
    </p:spTree>
    <p:extLst>
      <p:ext uri="{BB962C8B-B14F-4D97-AF65-F5344CB8AC3E}">
        <p14:creationId xmlns:p14="http://schemas.microsoft.com/office/powerpoint/2010/main" val="1996285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radar chart&#10;&#10;Description automatically generated">
            <a:extLst>
              <a:ext uri="{FF2B5EF4-FFF2-40B4-BE49-F238E27FC236}">
                <a16:creationId xmlns:a16="http://schemas.microsoft.com/office/drawing/2014/main" id="{2BECFF10-93D8-BDDB-C9D7-13E5BF48CB11}"/>
              </a:ext>
            </a:extLst>
          </p:cNvPr>
          <p:cNvPicPr>
            <a:picLocks noChangeAspect="1"/>
          </p:cNvPicPr>
          <p:nvPr/>
        </p:nvPicPr>
        <p:blipFill rotWithShape="1">
          <a:blip r:embed="rId2"/>
          <a:srcRect b="6109"/>
          <a:stretch/>
        </p:blipFill>
        <p:spPr>
          <a:xfrm>
            <a:off x="517904" y="809921"/>
            <a:ext cx="8029078" cy="5565998"/>
          </a:xfrm>
          <a:prstGeom prst="rect">
            <a:avLst/>
          </a:prstGeom>
        </p:spPr>
      </p:pic>
      <p:pic>
        <p:nvPicPr>
          <p:cNvPr id="6" name="Picture 5" descr="Businessman sitting hand on forehead">
            <a:extLst>
              <a:ext uri="{FF2B5EF4-FFF2-40B4-BE49-F238E27FC236}">
                <a16:creationId xmlns:a16="http://schemas.microsoft.com/office/drawing/2014/main" id="{A7A81166-CE0E-C3E9-27D4-3ED2E0E49498}"/>
              </a:ext>
            </a:extLst>
          </p:cNvPr>
          <p:cNvPicPr>
            <a:picLocks noChangeAspect="1"/>
          </p:cNvPicPr>
          <p:nvPr/>
        </p:nvPicPr>
        <p:blipFill>
          <a:blip r:embed="rId3"/>
          <a:stretch>
            <a:fillRect/>
          </a:stretch>
        </p:blipFill>
        <p:spPr>
          <a:xfrm>
            <a:off x="678896" y="1144118"/>
            <a:ext cx="1373562" cy="2732128"/>
          </a:xfrm>
          <a:prstGeom prst="rect">
            <a:avLst/>
          </a:prstGeom>
        </p:spPr>
      </p:pic>
      <p:pic>
        <p:nvPicPr>
          <p:cNvPr id="7" name="Picture 6" descr="Male student hand on head hurt">
            <a:extLst>
              <a:ext uri="{FF2B5EF4-FFF2-40B4-BE49-F238E27FC236}">
                <a16:creationId xmlns:a16="http://schemas.microsoft.com/office/drawing/2014/main" id="{40B934C2-963B-B511-A28C-76A20E3F2E27}"/>
              </a:ext>
            </a:extLst>
          </p:cNvPr>
          <p:cNvPicPr>
            <a:picLocks noChangeAspect="1"/>
          </p:cNvPicPr>
          <p:nvPr/>
        </p:nvPicPr>
        <p:blipFill>
          <a:blip r:embed="rId4"/>
          <a:stretch>
            <a:fillRect/>
          </a:stretch>
        </p:blipFill>
        <p:spPr>
          <a:xfrm>
            <a:off x="7205343" y="2011869"/>
            <a:ext cx="1420753" cy="3589519"/>
          </a:xfrm>
          <a:prstGeom prst="rect">
            <a:avLst/>
          </a:prstGeom>
        </p:spPr>
      </p:pic>
      <p:sp>
        <p:nvSpPr>
          <p:cNvPr id="2" name="Title 1">
            <a:extLst>
              <a:ext uri="{FF2B5EF4-FFF2-40B4-BE49-F238E27FC236}">
                <a16:creationId xmlns:a16="http://schemas.microsoft.com/office/drawing/2014/main" id="{79B72DA6-91DD-C981-F2A8-340902C995C7}"/>
              </a:ext>
            </a:extLst>
          </p:cNvPr>
          <p:cNvSpPr>
            <a:spLocks noGrp="1"/>
          </p:cNvSpPr>
          <p:nvPr>
            <p:ph type="title"/>
          </p:nvPr>
        </p:nvSpPr>
        <p:spPr/>
        <p:txBody>
          <a:bodyPr/>
          <a:lstStyle/>
          <a:p>
            <a:r>
              <a:rPr lang="en-US" dirty="0"/>
              <a:t>Provenance Tracking and Errors of Derived works</a:t>
            </a:r>
          </a:p>
        </p:txBody>
      </p:sp>
    </p:spTree>
    <p:extLst>
      <p:ext uri="{BB962C8B-B14F-4D97-AF65-F5344CB8AC3E}">
        <p14:creationId xmlns:p14="http://schemas.microsoft.com/office/powerpoint/2010/main" val="681395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5D235-AB05-724B-8F79-A61208AB2D6D}"/>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02CA3862-5971-58FF-AF07-585A47B08612}"/>
              </a:ext>
            </a:extLst>
          </p:cNvPr>
          <p:cNvSpPr>
            <a:spLocks noGrp="1"/>
          </p:cNvSpPr>
          <p:nvPr>
            <p:ph idx="1"/>
          </p:nvPr>
        </p:nvSpPr>
        <p:spPr/>
        <p:txBody>
          <a:bodyPr/>
          <a:lstStyle/>
          <a:p>
            <a:r>
              <a:rPr lang="en-US" dirty="0"/>
              <a:t>Introduction</a:t>
            </a:r>
          </a:p>
          <a:p>
            <a:r>
              <a:rPr lang="en-US" dirty="0"/>
              <a:t>What is DataFed?</a:t>
            </a:r>
          </a:p>
          <a:p>
            <a:r>
              <a:rPr lang="en-US" dirty="0"/>
              <a:t>ML Pipelines and Metadata</a:t>
            </a:r>
          </a:p>
          <a:p>
            <a:r>
              <a:rPr lang="en-US" dirty="0"/>
              <a:t>Dr. Bishop and Franky, a story of a ML Pipeline featuring DataFed</a:t>
            </a:r>
          </a:p>
          <a:p>
            <a:r>
              <a:rPr lang="en-US" dirty="0"/>
              <a:t>Questions</a:t>
            </a:r>
          </a:p>
          <a:p>
            <a:r>
              <a:rPr lang="en-US" dirty="0"/>
              <a:t>Appendix - DataFed Features</a:t>
            </a:r>
          </a:p>
          <a:p>
            <a:endParaRPr lang="en-US" dirty="0"/>
          </a:p>
        </p:txBody>
      </p:sp>
    </p:spTree>
    <p:extLst>
      <p:ext uri="{BB962C8B-B14F-4D97-AF65-F5344CB8AC3E}">
        <p14:creationId xmlns:p14="http://schemas.microsoft.com/office/powerpoint/2010/main" val="1282983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2BF24-01DD-F1AC-53F6-E16B60B56F95}"/>
              </a:ext>
            </a:extLst>
          </p:cNvPr>
          <p:cNvSpPr>
            <a:spLocks noGrp="1"/>
          </p:cNvSpPr>
          <p:nvPr>
            <p:ph type="title"/>
          </p:nvPr>
        </p:nvSpPr>
        <p:spPr/>
        <p:txBody>
          <a:bodyPr/>
          <a:lstStyle/>
          <a:p>
            <a:r>
              <a:rPr lang="en-US" dirty="0"/>
              <a:t>Error propagation and Lineage continued</a:t>
            </a:r>
          </a:p>
        </p:txBody>
      </p:sp>
      <p:pic>
        <p:nvPicPr>
          <p:cNvPr id="9" name="Picture 8">
            <a:extLst>
              <a:ext uri="{FF2B5EF4-FFF2-40B4-BE49-F238E27FC236}">
                <a16:creationId xmlns:a16="http://schemas.microsoft.com/office/drawing/2014/main" id="{D598AE72-A4D2-4315-017C-56CF6CF0A15E}"/>
              </a:ext>
            </a:extLst>
          </p:cNvPr>
          <p:cNvPicPr>
            <a:picLocks noChangeAspect="1"/>
          </p:cNvPicPr>
          <p:nvPr/>
        </p:nvPicPr>
        <p:blipFill rotWithShape="1">
          <a:blip r:embed="rId2"/>
          <a:srcRect l="39350" t="20666" r="11209" b="42282"/>
          <a:stretch/>
        </p:blipFill>
        <p:spPr>
          <a:xfrm>
            <a:off x="444555" y="1689093"/>
            <a:ext cx="8254890" cy="3479814"/>
          </a:xfrm>
          <a:prstGeom prst="rect">
            <a:avLst/>
          </a:prstGeom>
        </p:spPr>
      </p:pic>
      <p:sp>
        <p:nvSpPr>
          <p:cNvPr id="3" name="TextBox 2">
            <a:extLst>
              <a:ext uri="{FF2B5EF4-FFF2-40B4-BE49-F238E27FC236}">
                <a16:creationId xmlns:a16="http://schemas.microsoft.com/office/drawing/2014/main" id="{4D4AF0E7-4904-A665-8BA7-D89B913FC962}"/>
              </a:ext>
            </a:extLst>
          </p:cNvPr>
          <p:cNvSpPr txBox="1"/>
          <p:nvPr/>
        </p:nvSpPr>
        <p:spPr>
          <a:xfrm>
            <a:off x="2661008" y="4150759"/>
            <a:ext cx="1387010" cy="286232"/>
          </a:xfrm>
          <a:prstGeom prst="rect">
            <a:avLst/>
          </a:prstGeom>
          <a:solidFill>
            <a:srgbClr val="EEEEEE"/>
          </a:solidFill>
        </p:spPr>
        <p:txBody>
          <a:bodyPr wrap="square" rtlCol="0">
            <a:spAutoFit/>
          </a:bodyPr>
          <a:lstStyle/>
          <a:p>
            <a:pPr algn="ctr">
              <a:lnSpc>
                <a:spcPct val="90000"/>
              </a:lnSpc>
            </a:pPr>
            <a:r>
              <a:rPr lang="en-US" sz="1400" dirty="0">
                <a:latin typeface="Arial Black" panose="020B0A04020102020204" pitchFamily="34" charset="0"/>
              </a:rPr>
              <a:t>Franky</a:t>
            </a:r>
          </a:p>
        </p:txBody>
      </p:sp>
    </p:spTree>
    <p:extLst>
      <p:ext uri="{BB962C8B-B14F-4D97-AF65-F5344CB8AC3E}">
        <p14:creationId xmlns:p14="http://schemas.microsoft.com/office/powerpoint/2010/main" val="1042896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D01BA7-445A-F59F-0627-3BD409413446}"/>
              </a:ext>
            </a:extLst>
          </p:cNvPr>
          <p:cNvSpPr txBox="1"/>
          <p:nvPr/>
        </p:nvSpPr>
        <p:spPr>
          <a:xfrm>
            <a:off x="4206239" y="266596"/>
            <a:ext cx="7550332" cy="6324808"/>
          </a:xfrm>
          <a:prstGeom prst="rect">
            <a:avLst/>
          </a:prstGeom>
          <a:noFill/>
        </p:spPr>
        <p:txBody>
          <a:bodyPr wrap="square" rtlCol="0">
            <a:spAutoFit/>
          </a:bodyPr>
          <a:lstStyle/>
          <a:p>
            <a:pPr>
              <a:lnSpc>
                <a:spcPct val="90000"/>
              </a:lnSpc>
            </a:pPr>
            <a:r>
              <a:rPr lang="en-US" dirty="0">
                <a:latin typeface="+mn-lt"/>
              </a:rPr>
              <a:t>{</a:t>
            </a:r>
          </a:p>
          <a:p>
            <a:pPr>
              <a:lnSpc>
                <a:spcPct val="90000"/>
              </a:lnSpc>
            </a:pPr>
            <a:r>
              <a:rPr lang="en-US" dirty="0">
                <a:latin typeface="+mn-lt"/>
              </a:rPr>
              <a:t>    "properties": "</a:t>
            </a:r>
            <a:r>
              <a:rPr lang="en-US" dirty="0" err="1">
                <a:latin typeface="+mn-lt"/>
              </a:rPr>
              <a:t>features_removed</a:t>
            </a:r>
            <a:r>
              <a:rPr lang="en-US" dirty="0">
                <a:latin typeface="+mn-lt"/>
              </a:rPr>
              <a:t>": {</a:t>
            </a:r>
          </a:p>
          <a:p>
            <a:pPr>
              <a:lnSpc>
                <a:spcPct val="90000"/>
              </a:lnSpc>
            </a:pPr>
            <a:r>
              <a:rPr lang="en-US" dirty="0">
                <a:latin typeface="+mn-lt"/>
              </a:rPr>
              <a:t>        "</a:t>
            </a:r>
            <a:r>
              <a:rPr lang="en-US" dirty="0" err="1">
                <a:latin typeface="+mn-lt"/>
              </a:rPr>
              <a:t>oneOf</a:t>
            </a:r>
            <a:r>
              <a:rPr lang="en-US" dirty="0">
                <a:latin typeface="+mn-lt"/>
              </a:rPr>
              <a:t>": [</a:t>
            </a:r>
          </a:p>
          <a:p>
            <a:pPr>
              <a:lnSpc>
                <a:spcPct val="90000"/>
              </a:lnSpc>
            </a:pPr>
            <a:r>
              <a:rPr lang="en-US" dirty="0">
                <a:latin typeface="+mn-lt"/>
              </a:rPr>
              <a:t>            {</a:t>
            </a:r>
          </a:p>
          <a:p>
            <a:pPr>
              <a:lnSpc>
                <a:spcPct val="90000"/>
              </a:lnSpc>
            </a:pPr>
            <a:r>
              <a:rPr lang="en-US" dirty="0">
                <a:latin typeface="+mn-lt"/>
              </a:rPr>
              <a:t>                "</a:t>
            </a:r>
            <a:r>
              <a:rPr lang="en-US" dirty="0" err="1">
                <a:latin typeface="+mn-lt"/>
              </a:rPr>
              <a:t>enum</a:t>
            </a:r>
            <a:r>
              <a:rPr lang="en-US" dirty="0">
                <a:latin typeface="+mn-lt"/>
              </a:rPr>
              <a:t>": [</a:t>
            </a:r>
          </a:p>
          <a:p>
            <a:pPr>
              <a:lnSpc>
                <a:spcPct val="90000"/>
              </a:lnSpc>
            </a:pPr>
            <a:r>
              <a:rPr lang="en-US" dirty="0">
                <a:latin typeface="+mn-lt"/>
              </a:rPr>
              <a:t>                    "fixed acidity", </a:t>
            </a:r>
          </a:p>
          <a:p>
            <a:pPr>
              <a:lnSpc>
                <a:spcPct val="90000"/>
              </a:lnSpc>
            </a:pPr>
            <a:r>
              <a:rPr lang="en-US" dirty="0">
                <a:latin typeface="+mn-lt"/>
              </a:rPr>
              <a:t>                    "volatile acidity", </a:t>
            </a:r>
          </a:p>
          <a:p>
            <a:pPr>
              <a:lnSpc>
                <a:spcPct val="90000"/>
              </a:lnSpc>
            </a:pPr>
            <a:r>
              <a:rPr lang="en-US" dirty="0">
                <a:latin typeface="+mn-lt"/>
              </a:rPr>
              <a:t>                    "citric acid", </a:t>
            </a:r>
          </a:p>
          <a:p>
            <a:pPr>
              <a:lnSpc>
                <a:spcPct val="90000"/>
              </a:lnSpc>
            </a:pPr>
            <a:r>
              <a:rPr lang="en-US" dirty="0">
                <a:latin typeface="+mn-lt"/>
              </a:rPr>
              <a:t>                    "chlorides", </a:t>
            </a:r>
          </a:p>
          <a:p>
            <a:pPr>
              <a:lnSpc>
                <a:spcPct val="90000"/>
              </a:lnSpc>
            </a:pPr>
            <a:r>
              <a:rPr lang="en-US" dirty="0">
                <a:latin typeface="+mn-lt"/>
              </a:rPr>
              <a:t>                    "free sulfur dioxide", </a:t>
            </a:r>
          </a:p>
          <a:p>
            <a:pPr>
              <a:lnSpc>
                <a:spcPct val="90000"/>
              </a:lnSpc>
            </a:pPr>
            <a:r>
              <a:rPr lang="en-US" dirty="0">
                <a:latin typeface="+mn-lt"/>
              </a:rPr>
              <a:t>                    "residual sugar", </a:t>
            </a:r>
          </a:p>
          <a:p>
            <a:pPr>
              <a:lnSpc>
                <a:spcPct val="90000"/>
              </a:lnSpc>
            </a:pPr>
            <a:r>
              <a:rPr lang="en-US" dirty="0">
                <a:latin typeface="+mn-lt"/>
              </a:rPr>
              <a:t>                    "total sulfur dioxide", </a:t>
            </a:r>
          </a:p>
          <a:p>
            <a:pPr>
              <a:lnSpc>
                <a:spcPct val="90000"/>
              </a:lnSpc>
            </a:pPr>
            <a:r>
              <a:rPr lang="en-US" dirty="0">
                <a:latin typeface="+mn-lt"/>
              </a:rPr>
              <a:t>                    "density", </a:t>
            </a:r>
          </a:p>
          <a:p>
            <a:pPr>
              <a:lnSpc>
                <a:spcPct val="90000"/>
              </a:lnSpc>
            </a:pPr>
            <a:r>
              <a:rPr lang="en-US" dirty="0">
                <a:latin typeface="+mn-lt"/>
              </a:rPr>
              <a:t>                    "pH", </a:t>
            </a:r>
          </a:p>
          <a:p>
            <a:pPr>
              <a:lnSpc>
                <a:spcPct val="90000"/>
              </a:lnSpc>
            </a:pPr>
            <a:r>
              <a:rPr lang="en-US" dirty="0">
                <a:latin typeface="+mn-lt"/>
              </a:rPr>
              <a:t>                    "sulphates", </a:t>
            </a:r>
          </a:p>
          <a:p>
            <a:pPr>
              <a:lnSpc>
                <a:spcPct val="90000"/>
              </a:lnSpc>
            </a:pPr>
            <a:r>
              <a:rPr lang="en-US" dirty="0">
                <a:latin typeface="+mn-lt"/>
              </a:rPr>
              <a:t>                    "alcohol“</a:t>
            </a:r>
          </a:p>
          <a:p>
            <a:pPr>
              <a:lnSpc>
                <a:spcPct val="90000"/>
              </a:lnSpc>
            </a:pPr>
            <a:r>
              <a:rPr lang="en-US" dirty="0">
                <a:latin typeface="+mn-lt"/>
              </a:rPr>
              <a:t>                    ], </a:t>
            </a:r>
          </a:p>
          <a:p>
            <a:pPr>
              <a:lnSpc>
                <a:spcPct val="90000"/>
              </a:lnSpc>
            </a:pPr>
            <a:r>
              <a:rPr lang="en-US" dirty="0">
                <a:latin typeface="+mn-lt"/>
              </a:rPr>
              <a:t>                    "type": "string“</a:t>
            </a:r>
          </a:p>
          <a:p>
            <a:pPr>
              <a:lnSpc>
                <a:spcPct val="90000"/>
              </a:lnSpc>
            </a:pPr>
            <a:r>
              <a:rPr lang="en-US" dirty="0">
                <a:latin typeface="+mn-lt"/>
              </a:rPr>
              <a:t>                },</a:t>
            </a:r>
          </a:p>
          <a:p>
            <a:pPr>
              <a:lnSpc>
                <a:spcPct val="90000"/>
              </a:lnSpc>
            </a:pPr>
            <a:r>
              <a:rPr lang="en-US" dirty="0">
                <a:latin typeface="+mn-lt"/>
              </a:rPr>
              <a:t>                {</a:t>
            </a:r>
          </a:p>
          <a:p>
            <a:pPr>
              <a:lnSpc>
                <a:spcPct val="90000"/>
              </a:lnSpc>
            </a:pPr>
            <a:r>
              <a:rPr lang="en-US" dirty="0">
                <a:latin typeface="+mn-lt"/>
              </a:rPr>
              <a:t>                     "type": "null“</a:t>
            </a:r>
          </a:p>
          <a:p>
            <a:pPr>
              <a:lnSpc>
                <a:spcPct val="90000"/>
              </a:lnSpc>
            </a:pPr>
            <a:r>
              <a:rPr lang="en-US" dirty="0">
                <a:latin typeface="+mn-lt"/>
              </a:rPr>
              <a:t>                }</a:t>
            </a:r>
          </a:p>
          <a:p>
            <a:pPr>
              <a:lnSpc>
                <a:spcPct val="90000"/>
              </a:lnSpc>
            </a:pPr>
            <a:r>
              <a:rPr lang="en-US" dirty="0">
                <a:latin typeface="+mn-lt"/>
              </a:rPr>
              <a:t>            ]</a:t>
            </a:r>
          </a:p>
          <a:p>
            <a:pPr>
              <a:lnSpc>
                <a:spcPct val="90000"/>
              </a:lnSpc>
            </a:pPr>
            <a:r>
              <a:rPr lang="en-US" dirty="0">
                <a:latin typeface="+mn-lt"/>
              </a:rPr>
              <a:t>    }</a:t>
            </a:r>
          </a:p>
          <a:p>
            <a:pPr>
              <a:lnSpc>
                <a:spcPct val="90000"/>
              </a:lnSpc>
            </a:pPr>
            <a:r>
              <a:rPr lang="en-US" dirty="0">
                <a:latin typeface="+mn-lt"/>
              </a:rPr>
              <a:t>}</a:t>
            </a:r>
          </a:p>
        </p:txBody>
      </p:sp>
      <p:sp>
        <p:nvSpPr>
          <p:cNvPr id="11" name="Title 1">
            <a:extLst>
              <a:ext uri="{FF2B5EF4-FFF2-40B4-BE49-F238E27FC236}">
                <a16:creationId xmlns:a16="http://schemas.microsoft.com/office/drawing/2014/main" id="{AB700E10-F539-1951-08AE-FDFF20438ED8}"/>
              </a:ext>
            </a:extLst>
          </p:cNvPr>
          <p:cNvSpPr>
            <a:spLocks noGrp="1"/>
          </p:cNvSpPr>
          <p:nvPr>
            <p:ph type="title"/>
          </p:nvPr>
        </p:nvSpPr>
        <p:spPr>
          <a:xfrm>
            <a:off x="322326" y="274321"/>
            <a:ext cx="8568927" cy="1014984"/>
          </a:xfrm>
        </p:spPr>
        <p:txBody>
          <a:bodyPr/>
          <a:lstStyle/>
          <a:p>
            <a:r>
              <a:rPr lang="en-US"/>
              <a:t>Adding Controls</a:t>
            </a:r>
            <a:br>
              <a:rPr lang="en-US"/>
            </a:br>
            <a:r>
              <a:rPr lang="en-US"/>
              <a:t>with Schemas</a:t>
            </a:r>
          </a:p>
        </p:txBody>
      </p:sp>
      <p:pic>
        <p:nvPicPr>
          <p:cNvPr id="13" name="Picture 12" descr="Businessman pointing to side">
            <a:extLst>
              <a:ext uri="{FF2B5EF4-FFF2-40B4-BE49-F238E27FC236}">
                <a16:creationId xmlns:a16="http://schemas.microsoft.com/office/drawing/2014/main" id="{44AA965B-37A7-9D8E-BA63-21C5E92E6061}"/>
              </a:ext>
            </a:extLst>
          </p:cNvPr>
          <p:cNvPicPr>
            <a:picLocks noChangeAspect="1"/>
          </p:cNvPicPr>
          <p:nvPr/>
        </p:nvPicPr>
        <p:blipFill>
          <a:blip r:embed="rId3"/>
          <a:stretch>
            <a:fillRect/>
          </a:stretch>
        </p:blipFill>
        <p:spPr>
          <a:xfrm>
            <a:off x="2617513" y="1824171"/>
            <a:ext cx="2364025" cy="4232366"/>
          </a:xfrm>
          <a:prstGeom prst="rect">
            <a:avLst/>
          </a:prstGeom>
        </p:spPr>
      </p:pic>
      <p:pic>
        <p:nvPicPr>
          <p:cNvPr id="15" name="Picture 14" descr="Male student using tablet">
            <a:extLst>
              <a:ext uri="{FF2B5EF4-FFF2-40B4-BE49-F238E27FC236}">
                <a16:creationId xmlns:a16="http://schemas.microsoft.com/office/drawing/2014/main" id="{83820836-C96C-4D67-F828-5EDE33288BE4}"/>
              </a:ext>
            </a:extLst>
          </p:cNvPr>
          <p:cNvPicPr>
            <a:picLocks noChangeAspect="1"/>
          </p:cNvPicPr>
          <p:nvPr/>
        </p:nvPicPr>
        <p:blipFill>
          <a:blip r:embed="rId4"/>
          <a:stretch>
            <a:fillRect/>
          </a:stretch>
        </p:blipFill>
        <p:spPr>
          <a:xfrm flipH="1">
            <a:off x="322326" y="1956805"/>
            <a:ext cx="1906788" cy="4099732"/>
          </a:xfrm>
          <a:prstGeom prst="rect">
            <a:avLst/>
          </a:prstGeom>
        </p:spPr>
      </p:pic>
    </p:spTree>
    <p:extLst>
      <p:ext uri="{BB962C8B-B14F-4D97-AF65-F5344CB8AC3E}">
        <p14:creationId xmlns:p14="http://schemas.microsoft.com/office/powerpoint/2010/main" val="3761551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pplication&#10;&#10;Description automatically generated">
            <a:extLst>
              <a:ext uri="{FF2B5EF4-FFF2-40B4-BE49-F238E27FC236}">
                <a16:creationId xmlns:a16="http://schemas.microsoft.com/office/drawing/2014/main" id="{135EA816-7901-9F5D-5555-E3221A9EBF5F}"/>
              </a:ext>
            </a:extLst>
          </p:cNvPr>
          <p:cNvPicPr>
            <a:picLocks noChangeAspect="1"/>
          </p:cNvPicPr>
          <p:nvPr/>
        </p:nvPicPr>
        <p:blipFill rotWithShape="1">
          <a:blip r:embed="rId3"/>
          <a:srcRect l="39165"/>
          <a:stretch/>
        </p:blipFill>
        <p:spPr>
          <a:xfrm>
            <a:off x="797437" y="352697"/>
            <a:ext cx="6910313" cy="1922771"/>
          </a:xfrm>
          <a:prstGeom prst="rect">
            <a:avLst/>
          </a:prstGeom>
        </p:spPr>
      </p:pic>
      <p:pic>
        <p:nvPicPr>
          <p:cNvPr id="6" name="Picture 5" descr="A picture containing application&#10;&#10;Description automatically generated">
            <a:extLst>
              <a:ext uri="{FF2B5EF4-FFF2-40B4-BE49-F238E27FC236}">
                <a16:creationId xmlns:a16="http://schemas.microsoft.com/office/drawing/2014/main" id="{1CFDB934-759C-EAC9-7AF4-D2B19201F3D4}"/>
              </a:ext>
            </a:extLst>
          </p:cNvPr>
          <p:cNvPicPr>
            <a:picLocks noChangeAspect="1"/>
          </p:cNvPicPr>
          <p:nvPr/>
        </p:nvPicPr>
        <p:blipFill rotWithShape="1">
          <a:blip r:embed="rId3"/>
          <a:srcRect r="62535"/>
          <a:stretch/>
        </p:blipFill>
        <p:spPr>
          <a:xfrm>
            <a:off x="797437" y="3005491"/>
            <a:ext cx="5864620" cy="2649690"/>
          </a:xfrm>
          <a:prstGeom prst="rect">
            <a:avLst/>
          </a:prstGeom>
        </p:spPr>
      </p:pic>
      <p:pic>
        <p:nvPicPr>
          <p:cNvPr id="8" name="Picture 7" descr="Male student hand on chin">
            <a:extLst>
              <a:ext uri="{FF2B5EF4-FFF2-40B4-BE49-F238E27FC236}">
                <a16:creationId xmlns:a16="http://schemas.microsoft.com/office/drawing/2014/main" id="{030E8754-F917-B2A1-952A-C94975542682}"/>
              </a:ext>
            </a:extLst>
          </p:cNvPr>
          <p:cNvPicPr>
            <a:picLocks noChangeAspect="1"/>
          </p:cNvPicPr>
          <p:nvPr/>
        </p:nvPicPr>
        <p:blipFill>
          <a:blip r:embed="rId4"/>
          <a:stretch>
            <a:fillRect/>
          </a:stretch>
        </p:blipFill>
        <p:spPr>
          <a:xfrm>
            <a:off x="7103126" y="2547257"/>
            <a:ext cx="1243437" cy="3801291"/>
          </a:xfrm>
          <a:prstGeom prst="rect">
            <a:avLst/>
          </a:prstGeom>
        </p:spPr>
      </p:pic>
    </p:spTree>
    <p:extLst>
      <p:ext uri="{BB962C8B-B14F-4D97-AF65-F5344CB8AC3E}">
        <p14:creationId xmlns:p14="http://schemas.microsoft.com/office/powerpoint/2010/main" val="1733086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7E387-0EFC-E671-994F-11F60AEE6A0F}"/>
              </a:ext>
            </a:extLst>
          </p:cNvPr>
          <p:cNvSpPr>
            <a:spLocks noGrp="1"/>
          </p:cNvSpPr>
          <p:nvPr>
            <p:ph type="title"/>
          </p:nvPr>
        </p:nvSpPr>
        <p:spPr>
          <a:xfrm>
            <a:off x="623400" y="431353"/>
            <a:ext cx="8520600" cy="763600"/>
          </a:xfrm>
        </p:spPr>
        <p:txBody>
          <a:bodyPr/>
          <a:lstStyle/>
          <a:p>
            <a:r>
              <a:rPr lang="en-US"/>
              <a:t>Questions</a:t>
            </a:r>
          </a:p>
        </p:txBody>
      </p:sp>
      <p:pic>
        <p:nvPicPr>
          <p:cNvPr id="7" name="Picture 6" descr="Male student holding sign">
            <a:extLst>
              <a:ext uri="{FF2B5EF4-FFF2-40B4-BE49-F238E27FC236}">
                <a16:creationId xmlns:a16="http://schemas.microsoft.com/office/drawing/2014/main" id="{6D58BD23-78F8-E7EF-F60B-8FD4C1BC14E2}"/>
              </a:ext>
            </a:extLst>
          </p:cNvPr>
          <p:cNvPicPr>
            <a:picLocks noChangeAspect="1"/>
          </p:cNvPicPr>
          <p:nvPr/>
        </p:nvPicPr>
        <p:blipFill>
          <a:blip r:embed="rId2"/>
          <a:stretch>
            <a:fillRect/>
          </a:stretch>
        </p:blipFill>
        <p:spPr>
          <a:xfrm>
            <a:off x="3212971" y="1476102"/>
            <a:ext cx="2133028" cy="5381897"/>
          </a:xfrm>
          <a:prstGeom prst="rect">
            <a:avLst/>
          </a:prstGeom>
        </p:spPr>
      </p:pic>
      <p:sp>
        <p:nvSpPr>
          <p:cNvPr id="8" name="TextBox 7">
            <a:extLst>
              <a:ext uri="{FF2B5EF4-FFF2-40B4-BE49-F238E27FC236}">
                <a16:creationId xmlns:a16="http://schemas.microsoft.com/office/drawing/2014/main" id="{85EB32E1-E45D-22D3-1938-0F2BA2342EE2}"/>
              </a:ext>
            </a:extLst>
          </p:cNvPr>
          <p:cNvSpPr txBox="1"/>
          <p:nvPr/>
        </p:nvSpPr>
        <p:spPr>
          <a:xfrm rot="21170025">
            <a:off x="2899956" y="1763486"/>
            <a:ext cx="2286000" cy="1089529"/>
          </a:xfrm>
          <a:prstGeom prst="rect">
            <a:avLst/>
          </a:prstGeom>
          <a:noFill/>
        </p:spPr>
        <p:txBody>
          <a:bodyPr wrap="square" rtlCol="0">
            <a:spAutoFit/>
          </a:bodyPr>
          <a:lstStyle/>
          <a:p>
            <a:pPr algn="ctr">
              <a:lnSpc>
                <a:spcPct val="90000"/>
              </a:lnSpc>
            </a:pPr>
            <a:r>
              <a:rPr lang="en-US" sz="7200" b="1">
                <a:latin typeface="+mn-lt"/>
              </a:rPr>
              <a:t>?</a:t>
            </a:r>
          </a:p>
        </p:txBody>
      </p:sp>
      <p:sp>
        <p:nvSpPr>
          <p:cNvPr id="3" name="Slide Number Placeholder 2">
            <a:extLst>
              <a:ext uri="{FF2B5EF4-FFF2-40B4-BE49-F238E27FC236}">
                <a16:creationId xmlns:a16="http://schemas.microsoft.com/office/drawing/2014/main" id="{716BEAEC-3C25-226D-4598-AB1983EA892E}"/>
              </a:ext>
            </a:extLst>
          </p:cNvPr>
          <p:cNvSpPr>
            <a:spLocks noGrp="1"/>
          </p:cNvSpPr>
          <p:nvPr>
            <p:ph type="sldNum" idx="12"/>
          </p:nvPr>
        </p:nvSpPr>
        <p:spPr/>
        <p:txBody>
          <a:bodyPr/>
          <a:lstStyle/>
          <a:p>
            <a:pPr>
              <a:spcBef>
                <a:spcPts val="0"/>
              </a:spcBef>
              <a:spcAft>
                <a:spcPts val="0"/>
              </a:spcAft>
            </a:pPr>
            <a:fld id="{00000000-1234-1234-1234-123412341234}" type="slidenum">
              <a:rPr lang="en" smtClean="0"/>
              <a:pPr>
                <a:spcBef>
                  <a:spcPts val="0"/>
                </a:spcBef>
                <a:spcAft>
                  <a:spcPts val="0"/>
                </a:spcAft>
              </a:pPr>
              <a:t>23</a:t>
            </a:fld>
            <a:endParaRPr lang="en"/>
          </a:p>
        </p:txBody>
      </p:sp>
    </p:spTree>
    <p:extLst>
      <p:ext uri="{BB962C8B-B14F-4D97-AF65-F5344CB8AC3E}">
        <p14:creationId xmlns:p14="http://schemas.microsoft.com/office/powerpoint/2010/main" val="565481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5E59F-ADA4-71E7-66A7-7094B4D486BC}"/>
              </a:ext>
            </a:extLst>
          </p:cNvPr>
          <p:cNvSpPr>
            <a:spLocks noGrp="1"/>
          </p:cNvSpPr>
          <p:nvPr>
            <p:ph type="title"/>
          </p:nvPr>
        </p:nvSpPr>
        <p:spPr/>
        <p:txBody>
          <a:bodyPr/>
          <a:lstStyle/>
          <a:p>
            <a:r>
              <a:rPr lang="en" dirty="0"/>
              <a:t>Acknowledgements</a:t>
            </a:r>
            <a:endParaRPr lang="en-US" dirty="0"/>
          </a:p>
        </p:txBody>
      </p:sp>
      <p:sp>
        <p:nvSpPr>
          <p:cNvPr id="263" name="Google Shape;263;p28"/>
          <p:cNvSpPr txBox="1">
            <a:spLocks/>
          </p:cNvSpPr>
          <p:nvPr/>
        </p:nvSpPr>
        <p:spPr>
          <a:xfrm>
            <a:off x="739800" y="2478106"/>
            <a:ext cx="7664400" cy="1901788"/>
          </a:xfrm>
          <a:prstGeom prst="rect">
            <a:avLst/>
          </a:prstGeom>
        </p:spPr>
        <p:txBody>
          <a:bodyPr spcFirstLastPara="1" vert="horz" wrap="square" lIns="68575" tIns="34275" rIns="68575" bIns="34275" numCol="1" anchor="t" anchorCtr="0" compatLnSpc="1">
            <a:prstTxWarp prst="textNoShape">
              <a:avLst/>
            </a:prstTxWarp>
            <a:noAutofit/>
          </a:bodyPr>
          <a:lstStyle>
            <a:lvl1pPr marL="230188" indent="-230188" algn="l" rtl="0" eaLnBrk="1" fontAlgn="base" hangingPunct="1">
              <a:lnSpc>
                <a:spcPct val="95000"/>
              </a:lnSpc>
              <a:spcBef>
                <a:spcPts val="1400"/>
              </a:spcBef>
              <a:spcAft>
                <a:spcPct val="0"/>
              </a:spcAft>
              <a:buClr>
                <a:schemeClr val="tx1"/>
              </a:buClr>
              <a:buFont typeface="Arial" charset="0"/>
              <a:buChar char="•"/>
              <a:defRPr sz="2400" kern="1200">
                <a:solidFill>
                  <a:schemeClr val="tx1"/>
                </a:solidFill>
                <a:latin typeface="Century Gothic" panose="020B0502020202020204" pitchFamily="34" charset="0"/>
                <a:ea typeface="+mn-ea"/>
                <a:cs typeface="+mn-cs"/>
              </a:defRPr>
            </a:lvl1pPr>
            <a:lvl2pPr marL="625475" indent="-279400" algn="l" rtl="0" eaLnBrk="1" fontAlgn="base" hangingPunct="1">
              <a:lnSpc>
                <a:spcPct val="95000"/>
              </a:lnSpc>
              <a:spcBef>
                <a:spcPts val="800"/>
              </a:spcBef>
              <a:spcAft>
                <a:spcPct val="0"/>
              </a:spcAft>
              <a:buClr>
                <a:schemeClr val="tx1"/>
              </a:buClr>
              <a:buFont typeface="Arial" charset="0"/>
              <a:buChar char="–"/>
              <a:defRPr sz="2000" kern="1200">
                <a:solidFill>
                  <a:schemeClr val="tx1"/>
                </a:solidFill>
                <a:latin typeface="Century Gothic" panose="020B0502020202020204" pitchFamily="34" charset="0"/>
                <a:ea typeface="+mn-ea"/>
                <a:cs typeface="+mn-cs"/>
              </a:defRPr>
            </a:lvl2pPr>
            <a:lvl3pPr marL="914400" indent="-230188" algn="l" rtl="0" eaLnBrk="1" fontAlgn="base" hangingPunct="1">
              <a:lnSpc>
                <a:spcPct val="95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6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15000"/>
              </a:lnSpc>
              <a:spcBef>
                <a:spcPts val="1200"/>
              </a:spcBef>
              <a:spcAft>
                <a:spcPts val="1200"/>
              </a:spcAft>
              <a:buFont typeface="Arial" charset="0"/>
              <a:buNone/>
            </a:pPr>
            <a:r>
              <a:rPr lang="en-US" sz="1700"/>
              <a:t>This research used resources of the Oak Ridge Leadership Computing Facility (OLCF) and of the Compute and Data Environment for Science (CADES) at the Oak Ridge National Laboratory, which is supported by the Office of Science of the U.S. Department of Energy under Contract No. DE-AC05- 00OR22725.</a:t>
            </a:r>
            <a:endParaRPr lang="en-US" sz="1700" dirty="0"/>
          </a:p>
        </p:txBody>
      </p:sp>
    </p:spTree>
    <p:extLst>
      <p:ext uri="{BB962C8B-B14F-4D97-AF65-F5344CB8AC3E}">
        <p14:creationId xmlns:p14="http://schemas.microsoft.com/office/powerpoint/2010/main" val="3038516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6EC4-EE53-B2C3-A5E5-0E61608E6F15}"/>
              </a:ext>
            </a:extLst>
          </p:cNvPr>
          <p:cNvSpPr>
            <a:spLocks noGrp="1"/>
          </p:cNvSpPr>
          <p:nvPr>
            <p:ph type="title"/>
          </p:nvPr>
        </p:nvSpPr>
        <p:spPr/>
        <p:txBody>
          <a:bodyPr/>
          <a:lstStyle/>
          <a:p>
            <a:r>
              <a:rPr lang="en-US" dirty="0"/>
              <a:t>Appendix - DataFed Features</a:t>
            </a:r>
          </a:p>
        </p:txBody>
      </p:sp>
    </p:spTree>
    <p:extLst>
      <p:ext uri="{BB962C8B-B14F-4D97-AF65-F5344CB8AC3E}">
        <p14:creationId xmlns:p14="http://schemas.microsoft.com/office/powerpoint/2010/main" val="1290760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27AA3-B68A-2761-BAE9-2A0E336B1D53}"/>
              </a:ext>
            </a:extLst>
          </p:cNvPr>
          <p:cNvSpPr>
            <a:spLocks noGrp="1"/>
          </p:cNvSpPr>
          <p:nvPr>
            <p:ph type="title"/>
          </p:nvPr>
        </p:nvSpPr>
        <p:spPr/>
        <p:txBody>
          <a:bodyPr/>
          <a:lstStyle/>
          <a:p>
            <a:r>
              <a:rPr lang="en-US" dirty="0"/>
              <a:t>Search</a:t>
            </a:r>
          </a:p>
        </p:txBody>
      </p:sp>
      <p:pic>
        <p:nvPicPr>
          <p:cNvPr id="4" name="Picture 3" descr="Graphical user interface, text, application&#10;&#10;Description automatically generated">
            <a:extLst>
              <a:ext uri="{FF2B5EF4-FFF2-40B4-BE49-F238E27FC236}">
                <a16:creationId xmlns:a16="http://schemas.microsoft.com/office/drawing/2014/main" id="{707E9225-066D-EEF9-676C-47E4F17366E2}"/>
              </a:ext>
            </a:extLst>
          </p:cNvPr>
          <p:cNvPicPr>
            <a:picLocks noChangeAspect="1"/>
          </p:cNvPicPr>
          <p:nvPr/>
        </p:nvPicPr>
        <p:blipFill rotWithShape="1">
          <a:blip r:embed="rId2"/>
          <a:srcRect t="2564"/>
          <a:stretch/>
        </p:blipFill>
        <p:spPr>
          <a:xfrm>
            <a:off x="340042" y="1144555"/>
            <a:ext cx="8463916" cy="4490460"/>
          </a:xfrm>
          <a:prstGeom prst="rect">
            <a:avLst/>
          </a:prstGeom>
        </p:spPr>
      </p:pic>
    </p:spTree>
    <p:extLst>
      <p:ext uri="{BB962C8B-B14F-4D97-AF65-F5344CB8AC3E}">
        <p14:creationId xmlns:p14="http://schemas.microsoft.com/office/powerpoint/2010/main" val="1487518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3" name="Group 2">
            <a:extLst>
              <a:ext uri="{FF2B5EF4-FFF2-40B4-BE49-F238E27FC236}">
                <a16:creationId xmlns:a16="http://schemas.microsoft.com/office/drawing/2014/main" id="{A00A95D9-A13C-4835-3A69-213FE2E7AC4A}"/>
              </a:ext>
            </a:extLst>
          </p:cNvPr>
          <p:cNvGrpSpPr/>
          <p:nvPr/>
        </p:nvGrpSpPr>
        <p:grpSpPr>
          <a:xfrm>
            <a:off x="516183" y="1669668"/>
            <a:ext cx="8111634" cy="4289994"/>
            <a:chOff x="692701" y="1852131"/>
            <a:chExt cx="8111634" cy="4289994"/>
          </a:xfrm>
        </p:grpSpPr>
        <p:pic>
          <p:nvPicPr>
            <p:cNvPr id="197" name="Google Shape;197;p20"/>
            <p:cNvPicPr preferRelativeResize="0"/>
            <p:nvPr/>
          </p:nvPicPr>
          <p:blipFill rotWithShape="1">
            <a:blip r:embed="rId3">
              <a:alphaModFix/>
            </a:blip>
            <a:srcRect/>
            <a:stretch/>
          </p:blipFill>
          <p:spPr>
            <a:xfrm>
              <a:off x="692701" y="1882406"/>
              <a:ext cx="3103501" cy="2980912"/>
            </a:xfrm>
            <a:prstGeom prst="rect">
              <a:avLst/>
            </a:prstGeom>
            <a:noFill/>
            <a:ln>
              <a:noFill/>
            </a:ln>
            <a:effectLst>
              <a:outerShdw blurRad="57150" dist="19050" dir="5400000" algn="bl" rotWithShape="0">
                <a:srgbClr val="000000">
                  <a:alpha val="49800"/>
                </a:srgbClr>
              </a:outerShdw>
            </a:effectLst>
          </p:spPr>
        </p:pic>
        <p:pic>
          <p:nvPicPr>
            <p:cNvPr id="198" name="Google Shape;198;p20"/>
            <p:cNvPicPr preferRelativeResize="0"/>
            <p:nvPr/>
          </p:nvPicPr>
          <p:blipFill rotWithShape="1">
            <a:blip r:embed="rId4">
              <a:alphaModFix/>
            </a:blip>
            <a:srcRect/>
            <a:stretch/>
          </p:blipFill>
          <p:spPr>
            <a:xfrm>
              <a:off x="4224846" y="1852131"/>
              <a:ext cx="2977751" cy="2958636"/>
            </a:xfrm>
            <a:prstGeom prst="rect">
              <a:avLst/>
            </a:prstGeom>
            <a:noFill/>
            <a:ln>
              <a:noFill/>
            </a:ln>
            <a:effectLst>
              <a:outerShdw blurRad="57150" dist="19050" dir="5400000" algn="bl" rotWithShape="0">
                <a:srgbClr val="000000">
                  <a:alpha val="49800"/>
                </a:srgbClr>
              </a:outerShdw>
            </a:effectLst>
          </p:spPr>
        </p:pic>
        <p:sp>
          <p:nvSpPr>
            <p:cNvPr id="199" name="Google Shape;199;p20"/>
            <p:cNvSpPr txBox="1"/>
            <p:nvPr/>
          </p:nvSpPr>
          <p:spPr>
            <a:xfrm>
              <a:off x="4557007" y="5264325"/>
              <a:ext cx="3984900" cy="877800"/>
            </a:xfrm>
            <a:prstGeom prst="rect">
              <a:avLst/>
            </a:prstGeom>
            <a:noFill/>
            <a:ln>
              <a:noFill/>
            </a:ln>
          </p:spPr>
          <p:txBody>
            <a:bodyPr spcFirstLastPara="1" wrap="square" lIns="91425" tIns="91425" rIns="91425" bIns="91425" anchor="t" anchorCtr="0">
              <a:noAutofit/>
            </a:bodyPr>
            <a:lstStyle/>
            <a:p>
              <a:pPr algn="ctr">
                <a:spcBef>
                  <a:spcPts val="2000"/>
                </a:spcBef>
                <a:spcAft>
                  <a:spcPts val="1000"/>
                </a:spcAft>
                <a:buClr>
                  <a:srgbClr val="000000"/>
                </a:buClr>
                <a:buSzPts val="1500"/>
              </a:pPr>
              <a:r>
                <a:rPr lang="en" sz="1500">
                  <a:solidFill>
                    <a:schemeClr val="dk1"/>
                  </a:solidFill>
                  <a:latin typeface="Century Gothic"/>
                  <a:ea typeface="Century Gothic"/>
                  <a:cs typeface="Century Gothic"/>
                  <a:sym typeface="Century Gothic"/>
                </a:rPr>
                <a:t>Interactive &amp; non-interactive scripting (e.g. - HPC environments)</a:t>
              </a:r>
              <a:endParaRPr sz="1500">
                <a:solidFill>
                  <a:srgbClr val="000000"/>
                </a:solidFill>
                <a:latin typeface="Arial"/>
                <a:ea typeface="Arial"/>
                <a:cs typeface="Arial"/>
                <a:sym typeface="Arial"/>
              </a:endParaRPr>
            </a:p>
          </p:txBody>
        </p:sp>
        <p:sp>
          <p:nvSpPr>
            <p:cNvPr id="200" name="Google Shape;200;p20"/>
            <p:cNvSpPr txBox="1"/>
            <p:nvPr/>
          </p:nvSpPr>
          <p:spPr>
            <a:xfrm>
              <a:off x="723750" y="5000300"/>
              <a:ext cx="3103500" cy="500400"/>
            </a:xfrm>
            <a:prstGeom prst="rect">
              <a:avLst/>
            </a:prstGeom>
            <a:noFill/>
            <a:ln>
              <a:noFill/>
            </a:ln>
          </p:spPr>
          <p:txBody>
            <a:bodyPr spcFirstLastPara="1" wrap="square" lIns="91425" tIns="91425" rIns="91425" bIns="91425" anchor="t" anchorCtr="0">
              <a:noAutofit/>
            </a:bodyPr>
            <a:lstStyle/>
            <a:p>
              <a:pPr>
                <a:spcBef>
                  <a:spcPts val="2000"/>
                </a:spcBef>
                <a:spcAft>
                  <a:spcPts val="1000"/>
                </a:spcAft>
                <a:buClr>
                  <a:srgbClr val="000000"/>
                </a:buClr>
                <a:buSzPts val="1800"/>
              </a:pPr>
              <a:r>
                <a:rPr lang="en">
                  <a:solidFill>
                    <a:schemeClr val="dk1"/>
                  </a:solidFill>
                  <a:latin typeface="Century Gothic"/>
                  <a:ea typeface="Century Gothic"/>
                  <a:cs typeface="Century Gothic"/>
                  <a:sym typeface="Century Gothic"/>
                </a:rPr>
                <a:t>Modern web application</a:t>
              </a:r>
              <a:endParaRPr>
                <a:solidFill>
                  <a:srgbClr val="000000"/>
                </a:solidFill>
                <a:latin typeface="Arial"/>
                <a:ea typeface="Arial"/>
                <a:cs typeface="Arial"/>
                <a:sym typeface="Arial"/>
              </a:endParaRPr>
            </a:p>
          </p:txBody>
        </p:sp>
        <p:sp>
          <p:nvSpPr>
            <p:cNvPr id="201" name="Google Shape;201;p20"/>
            <p:cNvSpPr txBox="1"/>
            <p:nvPr/>
          </p:nvSpPr>
          <p:spPr>
            <a:xfrm>
              <a:off x="4300757" y="4924106"/>
              <a:ext cx="4223700" cy="877800"/>
            </a:xfrm>
            <a:prstGeom prst="rect">
              <a:avLst/>
            </a:prstGeom>
            <a:noFill/>
            <a:ln>
              <a:noFill/>
            </a:ln>
          </p:spPr>
          <p:txBody>
            <a:bodyPr spcFirstLastPara="1" wrap="square" lIns="91425" tIns="91425" rIns="91425" bIns="91425" anchor="t" anchorCtr="0">
              <a:noAutofit/>
            </a:bodyPr>
            <a:lstStyle/>
            <a:p>
              <a:pPr>
                <a:spcBef>
                  <a:spcPts val="2000"/>
                </a:spcBef>
                <a:spcAft>
                  <a:spcPts val="1000"/>
                </a:spcAft>
                <a:buClr>
                  <a:srgbClr val="000000"/>
                </a:buClr>
                <a:buSzPts val="1800"/>
              </a:pPr>
              <a:r>
                <a:rPr lang="en">
                  <a:solidFill>
                    <a:schemeClr val="dk1"/>
                  </a:solidFill>
                  <a:latin typeface="Century Gothic"/>
                  <a:ea typeface="Century Gothic"/>
                  <a:cs typeface="Century Gothic"/>
                  <a:sym typeface="Century Gothic"/>
                </a:rPr>
                <a:t>Command-line &amp; Python interfaces</a:t>
              </a:r>
              <a:endParaRPr>
                <a:solidFill>
                  <a:srgbClr val="000000"/>
                </a:solidFill>
                <a:latin typeface="Arial"/>
                <a:ea typeface="Arial"/>
                <a:cs typeface="Arial"/>
                <a:sym typeface="Arial"/>
              </a:endParaRPr>
            </a:p>
          </p:txBody>
        </p:sp>
        <p:pic>
          <p:nvPicPr>
            <p:cNvPr id="202" name="Google Shape;202;p20"/>
            <p:cNvPicPr preferRelativeResize="0"/>
            <p:nvPr/>
          </p:nvPicPr>
          <p:blipFill rotWithShape="1">
            <a:blip r:embed="rId5">
              <a:alphaModFix/>
            </a:blip>
            <a:srcRect/>
            <a:stretch/>
          </p:blipFill>
          <p:spPr>
            <a:xfrm>
              <a:off x="6229886" y="2258779"/>
              <a:ext cx="2574449" cy="2823072"/>
            </a:xfrm>
            <a:prstGeom prst="rect">
              <a:avLst/>
            </a:prstGeom>
            <a:noFill/>
            <a:ln>
              <a:noFill/>
            </a:ln>
          </p:spPr>
        </p:pic>
      </p:grpSp>
      <p:sp>
        <p:nvSpPr>
          <p:cNvPr id="2" name="Title 1">
            <a:extLst>
              <a:ext uri="{FF2B5EF4-FFF2-40B4-BE49-F238E27FC236}">
                <a16:creationId xmlns:a16="http://schemas.microsoft.com/office/drawing/2014/main" id="{A81F0F06-CC50-1C3D-FBE1-32A46EA7C19D}"/>
              </a:ext>
            </a:extLst>
          </p:cNvPr>
          <p:cNvSpPr txBox="1">
            <a:spLocks/>
          </p:cNvSpPr>
          <p:nvPr/>
        </p:nvSpPr>
        <p:spPr bwMode="auto">
          <a:xfrm>
            <a:off x="322326" y="274321"/>
            <a:ext cx="8568927" cy="1014984"/>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1" fontAlgn="base" hangingPunct="1">
              <a:lnSpc>
                <a:spcPct val="85000"/>
              </a:lnSpc>
              <a:spcBef>
                <a:spcPts val="0"/>
              </a:spcBef>
              <a:spcAft>
                <a:spcPts val="0"/>
              </a:spcAft>
              <a:buSzPts val="1100"/>
              <a:buNone/>
              <a:defRPr sz="2800" b="0" kern="1200">
                <a:solidFill>
                  <a:schemeClr val="tx1"/>
                </a:solidFill>
                <a:latin typeface="Century Gothic" panose="020B0502020202020204" pitchFamily="34" charset="0"/>
                <a:ea typeface="+mj-ea"/>
                <a:cs typeface="+mj-cs"/>
              </a:defRPr>
            </a:lvl1pPr>
            <a:lvl2pPr lvl="1"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2pPr>
            <a:lvl3pPr lvl="2"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3pPr>
            <a:lvl4pPr lvl="3"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4pPr>
            <a:lvl5pPr lvl="4"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5pPr>
            <a:lvl6pPr marL="457200" lvl="5"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6pPr>
            <a:lvl7pPr marL="914400" lvl="6"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7pPr>
            <a:lvl8pPr marL="1371600" lvl="7"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8pPr>
            <a:lvl9pPr marL="1828800" lvl="8"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9pPr>
          </a:lstStyle>
          <a:p>
            <a:r>
              <a:rPr lang="en" dirty="0"/>
              <a:t>Multiple Interfaces - Web Portal and APIs</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55E49CA-544D-6127-636E-56E8361CF3A1}"/>
              </a:ext>
            </a:extLst>
          </p:cNvPr>
          <p:cNvPicPr>
            <a:picLocks noChangeAspect="1"/>
          </p:cNvPicPr>
          <p:nvPr/>
        </p:nvPicPr>
        <p:blipFill rotWithShape="1">
          <a:blip r:embed="rId3"/>
          <a:srcRect l="27063" t="61389" r="25823" b="5882"/>
          <a:stretch/>
        </p:blipFill>
        <p:spPr>
          <a:xfrm>
            <a:off x="3147041" y="1067008"/>
            <a:ext cx="5744212" cy="3927981"/>
          </a:xfrm>
          <a:prstGeom prst="rect">
            <a:avLst/>
          </a:prstGeom>
        </p:spPr>
      </p:pic>
      <p:sp>
        <p:nvSpPr>
          <p:cNvPr id="2" name="Slide Number Placeholder 1">
            <a:extLst>
              <a:ext uri="{FF2B5EF4-FFF2-40B4-BE49-F238E27FC236}">
                <a16:creationId xmlns:a16="http://schemas.microsoft.com/office/drawing/2014/main" id="{40FEA8E0-C40C-5283-779D-5361DEA42F8D}"/>
              </a:ext>
            </a:extLst>
          </p:cNvPr>
          <p:cNvSpPr>
            <a:spLocks noGrp="1"/>
          </p:cNvSpPr>
          <p:nvPr>
            <p:ph type="sldNum" idx="12"/>
          </p:nvPr>
        </p:nvSpPr>
        <p:spPr/>
        <p:txBody>
          <a:bodyPr/>
          <a:lstStyle/>
          <a:p>
            <a:pPr>
              <a:spcBef>
                <a:spcPts val="0"/>
              </a:spcBef>
              <a:spcAft>
                <a:spcPts val="0"/>
              </a:spcAft>
            </a:pPr>
            <a:fld id="{00000000-1234-1234-1234-123412341234}" type="slidenum">
              <a:rPr lang="en" smtClean="0"/>
              <a:pPr>
                <a:spcBef>
                  <a:spcPts val="0"/>
                </a:spcBef>
                <a:spcAft>
                  <a:spcPts val="0"/>
                </a:spcAft>
              </a:pPr>
              <a:t>28</a:t>
            </a:fld>
            <a:endParaRPr lang="en"/>
          </a:p>
        </p:txBody>
      </p:sp>
      <p:sp>
        <p:nvSpPr>
          <p:cNvPr id="4" name="Title 1">
            <a:extLst>
              <a:ext uri="{FF2B5EF4-FFF2-40B4-BE49-F238E27FC236}">
                <a16:creationId xmlns:a16="http://schemas.microsoft.com/office/drawing/2014/main" id="{9649962D-7F28-5E43-0B06-56091CA0FBBB}"/>
              </a:ext>
            </a:extLst>
          </p:cNvPr>
          <p:cNvSpPr txBox="1">
            <a:spLocks/>
          </p:cNvSpPr>
          <p:nvPr/>
        </p:nvSpPr>
        <p:spPr bwMode="auto">
          <a:xfrm>
            <a:off x="322326" y="274321"/>
            <a:ext cx="8568927" cy="1014984"/>
          </a:xfrm>
          <a:prstGeom prst="rect">
            <a:avLst/>
          </a:prstGeom>
          <a:noFill/>
          <a:ln w="9525">
            <a:noFill/>
            <a:miter lim="800000"/>
            <a:headEnd/>
            <a:tailEnd/>
          </a:ln>
        </p:spPr>
        <p:txBody>
          <a:bodyPr spcFirstLastPara="1" vert="horz" wrap="square" lIns="68575" tIns="34275" rIns="68575" bIns="34275" numCol="1" anchor="t" anchorCtr="0" compatLnSpc="1">
            <a:prstTxWarp prst="textNoShape">
              <a:avLst/>
            </a:prstTxWarp>
            <a:noAutofit/>
          </a:bodyPr>
          <a:lstStyle>
            <a:lvl1pPr lvl="0" algn="l" rtl="0" eaLnBrk="1" fontAlgn="base" hangingPunct="1">
              <a:lnSpc>
                <a:spcPct val="95000"/>
              </a:lnSpc>
              <a:spcBef>
                <a:spcPts val="0"/>
              </a:spcBef>
              <a:spcAft>
                <a:spcPts val="0"/>
              </a:spcAft>
              <a:buSzPts val="1100"/>
              <a:buNone/>
              <a:defRPr sz="2800" b="0" kern="1200">
                <a:solidFill>
                  <a:schemeClr val="tx1"/>
                </a:solidFill>
                <a:latin typeface="Century Gothic" panose="020B0502020202020204" pitchFamily="34" charset="0"/>
                <a:ea typeface="+mj-ea"/>
                <a:cs typeface="+mj-cs"/>
              </a:defRPr>
            </a:lvl1pPr>
            <a:lvl2pPr lvl="1"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2pPr>
            <a:lvl3pPr lvl="2"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3pPr>
            <a:lvl4pPr lvl="3"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4pPr>
            <a:lvl5pPr lvl="4"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5pPr>
            <a:lvl6pPr marL="457200" lvl="5"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6pPr>
            <a:lvl7pPr marL="914400" lvl="6"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7pPr>
            <a:lvl8pPr marL="1371600" lvl="7"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8pPr>
            <a:lvl9pPr marL="1828800" lvl="8"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9pPr>
          </a:lstStyle>
          <a:p>
            <a:r>
              <a:rPr lang="en" dirty="0"/>
              <a:t>Fine-Grained Access Control</a:t>
            </a:r>
            <a:endParaRPr lang="en-US" dirty="0"/>
          </a:p>
        </p:txBody>
      </p:sp>
      <p:sp>
        <p:nvSpPr>
          <p:cNvPr id="8" name="Content Placeholder 2">
            <a:extLst>
              <a:ext uri="{FF2B5EF4-FFF2-40B4-BE49-F238E27FC236}">
                <a16:creationId xmlns:a16="http://schemas.microsoft.com/office/drawing/2014/main" id="{552C6A98-DF28-BCE0-2A85-72A89BA113A1}"/>
              </a:ext>
            </a:extLst>
          </p:cNvPr>
          <p:cNvSpPr txBox="1">
            <a:spLocks/>
          </p:cNvSpPr>
          <p:nvPr/>
        </p:nvSpPr>
        <p:spPr bwMode="auto">
          <a:xfrm>
            <a:off x="322326" y="3030998"/>
            <a:ext cx="4522657" cy="3161867"/>
          </a:xfrm>
          <a:prstGeom prst="rect">
            <a:avLst/>
          </a:prstGeom>
          <a:solidFill>
            <a:schemeClr val="bg1"/>
          </a:solidFill>
          <a:ln w="9525">
            <a:noFill/>
            <a:miter lim="800000"/>
            <a:headEnd/>
            <a:tailEnd/>
          </a:ln>
        </p:spPr>
        <p:txBody>
          <a:bodyPr spcFirstLastPara="1" vert="horz" wrap="square" lIns="68575" tIns="34275" rIns="68575" bIns="34275" numCol="1" anchor="t" anchorCtr="0" compatLnSpc="1">
            <a:prstTxWarp prst="textNoShape">
              <a:avLst/>
            </a:prstTxWarp>
            <a:noAutofit/>
          </a:bodyPr>
          <a:lstStyle>
            <a:lvl1pPr marL="457200" lvl="0" indent="-349250" algn="l" rtl="0" eaLnBrk="1" fontAlgn="base" hangingPunct="1">
              <a:lnSpc>
                <a:spcPct val="95000"/>
              </a:lnSpc>
              <a:spcBef>
                <a:spcPts val="1100"/>
              </a:spcBef>
              <a:spcAft>
                <a:spcPts val="0"/>
              </a:spcAft>
              <a:buClr>
                <a:schemeClr val="tx1"/>
              </a:buClr>
              <a:buSzPts val="1900"/>
              <a:buFont typeface="Arial" charset="0"/>
              <a:buChar char="•"/>
              <a:defRPr sz="2400" kern="1200">
                <a:solidFill>
                  <a:schemeClr val="tx1"/>
                </a:solidFill>
                <a:latin typeface="Century Gothic" panose="020B0502020202020204" pitchFamily="34" charset="0"/>
                <a:ea typeface="+mn-ea"/>
                <a:cs typeface="+mn-cs"/>
              </a:defRPr>
            </a:lvl1pPr>
            <a:lvl2pPr marL="914400" lvl="1" indent="-330200" algn="l" rtl="0" eaLnBrk="1" fontAlgn="base" hangingPunct="1">
              <a:lnSpc>
                <a:spcPct val="95000"/>
              </a:lnSpc>
              <a:spcBef>
                <a:spcPts val="600"/>
              </a:spcBef>
              <a:spcAft>
                <a:spcPts val="0"/>
              </a:spcAft>
              <a:buClr>
                <a:schemeClr val="tx1"/>
              </a:buClr>
              <a:buSzPts val="1600"/>
              <a:buFont typeface="Arial" charset="0"/>
              <a:buChar char="–"/>
              <a:defRPr sz="2000" kern="1200">
                <a:solidFill>
                  <a:schemeClr val="tx1"/>
                </a:solidFill>
                <a:latin typeface="Century Gothic" panose="020B0502020202020204" pitchFamily="34" charset="0"/>
                <a:ea typeface="+mn-ea"/>
                <a:cs typeface="+mn-cs"/>
              </a:defRPr>
            </a:lvl2pPr>
            <a:lvl3pPr marL="1371600" lvl="2" indent="-317500" algn="l" rtl="0" eaLnBrk="1" fontAlgn="base" hangingPunct="1">
              <a:lnSpc>
                <a:spcPct val="95000"/>
              </a:lnSpc>
              <a:spcBef>
                <a:spcPts val="600"/>
              </a:spcBef>
              <a:spcAft>
                <a:spcPts val="0"/>
              </a:spcAft>
              <a:buClr>
                <a:schemeClr val="tx1"/>
              </a:buClr>
              <a:buSzPts val="1400"/>
              <a:buFont typeface="Arial" charset="0"/>
              <a:buChar char="•"/>
              <a:defRPr sz="1800" kern="1200">
                <a:solidFill>
                  <a:schemeClr val="tx1"/>
                </a:solidFill>
                <a:latin typeface="Century Gothic" panose="020B0502020202020204" pitchFamily="34" charset="0"/>
                <a:ea typeface="+mn-ea"/>
                <a:cs typeface="+mn-cs"/>
              </a:defRPr>
            </a:lvl3pPr>
            <a:lvl4pPr marL="1828800" lvl="3" indent="-317500" algn="l" rtl="0" eaLnBrk="1" fontAlgn="base" hangingPunct="1">
              <a:lnSpc>
                <a:spcPct val="90000"/>
              </a:lnSpc>
              <a:spcBef>
                <a:spcPts val="600"/>
              </a:spcBef>
              <a:spcAft>
                <a:spcPts val="0"/>
              </a:spcAft>
              <a:buClr>
                <a:schemeClr val="tx1"/>
              </a:buClr>
              <a:buSzPts val="1400"/>
              <a:buFont typeface="Arial" charset="0"/>
              <a:buChar char="–"/>
              <a:defRPr sz="1600" kern="1200">
                <a:solidFill>
                  <a:schemeClr val="tx1"/>
                </a:solidFill>
                <a:latin typeface="Century Gothic" panose="020B0502020202020204" pitchFamily="34" charset="0"/>
                <a:ea typeface="+mn-ea"/>
                <a:cs typeface="+mn-cs"/>
              </a:defRPr>
            </a:lvl4pPr>
            <a:lvl5pPr marL="2286000" lvl="4" indent="-317500" algn="l" rtl="0" eaLnBrk="1" fontAlgn="base" hangingPunct="1">
              <a:lnSpc>
                <a:spcPct val="90000"/>
              </a:lnSpc>
              <a:spcBef>
                <a:spcPts val="500"/>
              </a:spcBef>
              <a:spcAft>
                <a:spcPts val="0"/>
              </a:spcAft>
              <a:buClr>
                <a:schemeClr val="tx1"/>
              </a:buClr>
              <a:buSzPts val="1400"/>
              <a:buFont typeface="Arial" charset="0"/>
              <a:buChar char="»"/>
              <a:defRPr sz="1600" kern="1200">
                <a:solidFill>
                  <a:schemeClr val="tx1"/>
                </a:solidFill>
                <a:latin typeface="Century Gothic" panose="020B0502020202020204" pitchFamily="34" charset="0"/>
                <a:ea typeface="+mn-ea"/>
                <a:cs typeface="+mn-cs"/>
              </a:defRPr>
            </a:lvl5pPr>
            <a:lvl6pPr marL="2743200" lvl="5" indent="-323850" algn="l" defTabSz="914400" rtl="0" eaLnBrk="1" latinLnBrk="0" hangingPunct="1">
              <a:spcBef>
                <a:spcPts val="300"/>
              </a:spcBef>
              <a:spcAft>
                <a:spcPts val="0"/>
              </a:spcAft>
              <a:buSzPts val="1500"/>
              <a:buFont typeface="Arial" pitchFamily="34" charset="0"/>
              <a:buChar char="•"/>
              <a:defRPr sz="2000" kern="1200">
                <a:solidFill>
                  <a:schemeClr val="tx1"/>
                </a:solidFill>
                <a:latin typeface="+mn-lt"/>
                <a:ea typeface="+mn-ea"/>
                <a:cs typeface="+mn-cs"/>
              </a:defRPr>
            </a:lvl6pPr>
            <a:lvl7pPr marL="3200400" lvl="6" indent="-323850" algn="l" defTabSz="914400" rtl="0" eaLnBrk="1" latinLnBrk="0" hangingPunct="1">
              <a:spcBef>
                <a:spcPts val="300"/>
              </a:spcBef>
              <a:spcAft>
                <a:spcPts val="0"/>
              </a:spcAft>
              <a:buSzPts val="1500"/>
              <a:buFont typeface="Arial" pitchFamily="34" charset="0"/>
              <a:buChar char="•"/>
              <a:defRPr sz="2000" kern="1200">
                <a:solidFill>
                  <a:schemeClr val="tx1"/>
                </a:solidFill>
                <a:latin typeface="+mn-lt"/>
                <a:ea typeface="+mn-ea"/>
                <a:cs typeface="+mn-cs"/>
              </a:defRPr>
            </a:lvl7pPr>
            <a:lvl8pPr marL="3657600" lvl="7" indent="-323850" algn="l" defTabSz="914400" rtl="0" eaLnBrk="1" latinLnBrk="0" hangingPunct="1">
              <a:spcBef>
                <a:spcPts val="300"/>
              </a:spcBef>
              <a:spcAft>
                <a:spcPts val="0"/>
              </a:spcAft>
              <a:buSzPts val="1500"/>
              <a:buFont typeface="Arial" pitchFamily="34" charset="0"/>
              <a:buChar char="•"/>
              <a:defRPr sz="2000" kern="1200">
                <a:solidFill>
                  <a:schemeClr val="tx1"/>
                </a:solidFill>
                <a:latin typeface="+mn-lt"/>
                <a:ea typeface="+mn-ea"/>
                <a:cs typeface="+mn-cs"/>
              </a:defRPr>
            </a:lvl8pPr>
            <a:lvl9pPr marL="4114800" lvl="8" indent="-323850" algn="l" defTabSz="914400" rtl="0" eaLnBrk="1" latinLnBrk="0" hangingPunct="1">
              <a:spcBef>
                <a:spcPts val="300"/>
              </a:spcBef>
              <a:spcAft>
                <a:spcPts val="0"/>
              </a:spcAft>
              <a:buSzPts val="1500"/>
              <a:buFont typeface="Arial" pitchFamily="34" charset="0"/>
              <a:buChar char="•"/>
              <a:defRPr sz="2000" kern="1200">
                <a:solidFill>
                  <a:schemeClr val="tx1"/>
                </a:solidFill>
                <a:latin typeface="+mn-lt"/>
                <a:ea typeface="+mn-ea"/>
                <a:cs typeface="+mn-cs"/>
              </a:defRPr>
            </a:lvl9pPr>
          </a:lstStyle>
          <a:p>
            <a:r>
              <a:rPr lang="en-US" dirty="0"/>
              <a:t>Per user or group, and default</a:t>
            </a:r>
          </a:p>
          <a:p>
            <a:r>
              <a:rPr lang="en-US" dirty="0"/>
              <a:t>Per record, or collection</a:t>
            </a:r>
          </a:p>
          <a:p>
            <a:r>
              <a:rPr lang="en-US" dirty="0"/>
              <a:t>Inherited from parent collection(s)</a:t>
            </a:r>
          </a:p>
          <a:p>
            <a:r>
              <a:rPr lang="en-US" dirty="0"/>
              <a:t>Differing permissions for records and collections</a:t>
            </a:r>
          </a:p>
          <a:p>
            <a:pPr marL="107950" indent="0">
              <a:buNone/>
            </a:pPr>
            <a:endParaRPr lang="en-US" dirty="0"/>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8" name="Google Shape;238;p25"/>
          <p:cNvPicPr preferRelativeResize="0"/>
          <p:nvPr/>
        </p:nvPicPr>
        <p:blipFill rotWithShape="1">
          <a:blip r:embed="rId3">
            <a:alphaModFix/>
          </a:blip>
          <a:srcRect b="24539"/>
          <a:stretch/>
        </p:blipFill>
        <p:spPr>
          <a:xfrm>
            <a:off x="3696026" y="1995275"/>
            <a:ext cx="5477551" cy="3881174"/>
          </a:xfrm>
          <a:prstGeom prst="rect">
            <a:avLst/>
          </a:prstGeom>
          <a:noFill/>
          <a:ln>
            <a:noFill/>
          </a:ln>
        </p:spPr>
      </p:pic>
      <p:pic>
        <p:nvPicPr>
          <p:cNvPr id="239" name="Google Shape;239;p25"/>
          <p:cNvPicPr preferRelativeResize="0"/>
          <p:nvPr/>
        </p:nvPicPr>
        <p:blipFill rotWithShape="1">
          <a:blip r:embed="rId4">
            <a:alphaModFix/>
          </a:blip>
          <a:srcRect b="27803"/>
          <a:stretch/>
        </p:blipFill>
        <p:spPr>
          <a:xfrm>
            <a:off x="0" y="1657600"/>
            <a:ext cx="5989350" cy="3713548"/>
          </a:xfrm>
          <a:prstGeom prst="rect">
            <a:avLst/>
          </a:prstGeom>
          <a:noFill/>
          <a:ln>
            <a:noFill/>
          </a:ln>
        </p:spPr>
      </p:pic>
      <p:sp>
        <p:nvSpPr>
          <p:cNvPr id="240" name="Google Shape;240;p25"/>
          <p:cNvSpPr txBox="1"/>
          <p:nvPr/>
        </p:nvSpPr>
        <p:spPr>
          <a:xfrm>
            <a:off x="5718900" y="1518950"/>
            <a:ext cx="3113400" cy="4155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1500">
                <a:latin typeface="Century Gothic"/>
                <a:ea typeface="Century Gothic"/>
                <a:cs typeface="Century Gothic"/>
                <a:sym typeface="Century Gothic"/>
              </a:rPr>
              <a:t>https://ornl.github.io/DataFed/</a:t>
            </a:r>
            <a:endParaRPr sz="1500">
              <a:latin typeface="Century Gothic"/>
              <a:ea typeface="Century Gothic"/>
              <a:cs typeface="Century Gothic"/>
              <a:sym typeface="Century Gothic"/>
            </a:endParaRPr>
          </a:p>
        </p:txBody>
      </p:sp>
      <p:sp>
        <p:nvSpPr>
          <p:cNvPr id="2" name="Slide Number Placeholder 1">
            <a:extLst>
              <a:ext uri="{FF2B5EF4-FFF2-40B4-BE49-F238E27FC236}">
                <a16:creationId xmlns:a16="http://schemas.microsoft.com/office/drawing/2014/main" id="{59B9ADE1-0239-D9FA-62C3-1E2F08194558}"/>
              </a:ext>
            </a:extLst>
          </p:cNvPr>
          <p:cNvSpPr>
            <a:spLocks noGrp="1"/>
          </p:cNvSpPr>
          <p:nvPr>
            <p:ph type="sldNum" idx="12"/>
          </p:nvPr>
        </p:nvSpPr>
        <p:spPr/>
        <p:txBody>
          <a:bodyPr/>
          <a:lstStyle/>
          <a:p>
            <a:pPr>
              <a:spcBef>
                <a:spcPts val="0"/>
              </a:spcBef>
              <a:spcAft>
                <a:spcPts val="0"/>
              </a:spcAft>
            </a:pPr>
            <a:fld id="{00000000-1234-1234-1234-123412341234}" type="slidenum">
              <a:rPr lang="en" smtClean="0"/>
              <a:pPr>
                <a:spcBef>
                  <a:spcPts val="0"/>
                </a:spcBef>
                <a:spcAft>
                  <a:spcPts val="0"/>
                </a:spcAft>
              </a:pPr>
              <a:t>29</a:t>
            </a:fld>
            <a:endParaRPr lang="en"/>
          </a:p>
        </p:txBody>
      </p:sp>
      <p:sp>
        <p:nvSpPr>
          <p:cNvPr id="3" name="Title 1">
            <a:extLst>
              <a:ext uri="{FF2B5EF4-FFF2-40B4-BE49-F238E27FC236}">
                <a16:creationId xmlns:a16="http://schemas.microsoft.com/office/drawing/2014/main" id="{D8705618-C13B-BE48-9678-0FC5A916E162}"/>
              </a:ext>
            </a:extLst>
          </p:cNvPr>
          <p:cNvSpPr txBox="1">
            <a:spLocks/>
          </p:cNvSpPr>
          <p:nvPr/>
        </p:nvSpPr>
        <p:spPr bwMode="auto">
          <a:xfrm>
            <a:off x="322326" y="274321"/>
            <a:ext cx="8568927" cy="1014984"/>
          </a:xfrm>
          <a:prstGeom prst="rect">
            <a:avLst/>
          </a:prstGeom>
          <a:noFill/>
          <a:ln w="9525">
            <a:noFill/>
            <a:miter lim="800000"/>
            <a:headEnd/>
            <a:tailEnd/>
          </a:ln>
        </p:spPr>
        <p:txBody>
          <a:bodyPr spcFirstLastPara="1" vert="horz" wrap="square" lIns="68575" tIns="34275" rIns="68575" bIns="34275" numCol="1" anchor="t" anchorCtr="0" compatLnSpc="1">
            <a:prstTxWarp prst="textNoShape">
              <a:avLst/>
            </a:prstTxWarp>
            <a:noAutofit/>
          </a:bodyPr>
          <a:lstStyle>
            <a:lvl1pPr lvl="0" algn="l" rtl="0" eaLnBrk="1" fontAlgn="base" hangingPunct="1">
              <a:lnSpc>
                <a:spcPct val="95000"/>
              </a:lnSpc>
              <a:spcBef>
                <a:spcPts val="0"/>
              </a:spcBef>
              <a:spcAft>
                <a:spcPts val="0"/>
              </a:spcAft>
              <a:buSzPts val="1100"/>
              <a:buNone/>
              <a:defRPr sz="2800" b="0" kern="1200">
                <a:solidFill>
                  <a:schemeClr val="tx1"/>
                </a:solidFill>
                <a:latin typeface="Century Gothic" panose="020B0502020202020204" pitchFamily="34" charset="0"/>
                <a:ea typeface="+mj-ea"/>
                <a:cs typeface="+mj-cs"/>
              </a:defRPr>
            </a:lvl1pPr>
            <a:lvl2pPr lvl="1"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2pPr>
            <a:lvl3pPr lvl="2"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3pPr>
            <a:lvl4pPr lvl="3"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4pPr>
            <a:lvl5pPr lvl="4"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5pPr>
            <a:lvl6pPr marL="457200" lvl="5"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6pPr>
            <a:lvl7pPr marL="914400" lvl="6"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7pPr>
            <a:lvl8pPr marL="1371600" lvl="7"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8pPr>
            <a:lvl9pPr marL="1828800" lvl="8" algn="l" rtl="0" eaLnBrk="1" fontAlgn="base" hangingPunct="1">
              <a:lnSpc>
                <a:spcPct val="85000"/>
              </a:lnSpc>
              <a:spcBef>
                <a:spcPts val="0"/>
              </a:spcBef>
              <a:spcAft>
                <a:spcPts val="0"/>
              </a:spcAft>
              <a:buSzPts val="1100"/>
              <a:buNone/>
              <a:defRPr sz="3000">
                <a:solidFill>
                  <a:srgbClr val="006C3A"/>
                </a:solidFill>
                <a:latin typeface="Arial Black" pitchFamily="34" charset="0"/>
              </a:defRPr>
            </a:lvl9pPr>
          </a:lstStyle>
          <a:p>
            <a:r>
              <a:rPr lang="en" dirty="0"/>
              <a:t>Documentation and User Guides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C756E-8DE3-B906-A78F-744C916F8607}"/>
              </a:ext>
            </a:extLst>
          </p:cNvPr>
          <p:cNvSpPr>
            <a:spLocks noGrp="1"/>
          </p:cNvSpPr>
          <p:nvPr>
            <p:ph type="title"/>
          </p:nvPr>
        </p:nvSpPr>
        <p:spPr/>
        <p:txBody>
          <a:bodyPr/>
          <a:lstStyle/>
          <a:p>
            <a:r>
              <a:rPr lang="en-US"/>
              <a:t>Introduction</a:t>
            </a:r>
          </a:p>
        </p:txBody>
      </p:sp>
    </p:spTree>
    <p:extLst>
      <p:ext uri="{BB962C8B-B14F-4D97-AF65-F5344CB8AC3E}">
        <p14:creationId xmlns:p14="http://schemas.microsoft.com/office/powerpoint/2010/main" val="4122921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E3CF-D441-929E-CDFF-EB7A13DF3CDB}"/>
              </a:ext>
            </a:extLst>
          </p:cNvPr>
          <p:cNvSpPr>
            <a:spLocks noGrp="1"/>
          </p:cNvSpPr>
          <p:nvPr>
            <p:ph type="title"/>
          </p:nvPr>
        </p:nvSpPr>
        <p:spPr/>
        <p:txBody>
          <a:bodyPr/>
          <a:lstStyle/>
          <a:p>
            <a:r>
              <a:rPr lang="en" dirty="0"/>
              <a:t>Increasing Data Volume</a:t>
            </a:r>
            <a:endParaRPr lang="en-US" dirty="0"/>
          </a:p>
        </p:txBody>
      </p:sp>
      <p:sp>
        <p:nvSpPr>
          <p:cNvPr id="4" name="Google Shape;205;p18">
            <a:extLst>
              <a:ext uri="{FF2B5EF4-FFF2-40B4-BE49-F238E27FC236}">
                <a16:creationId xmlns:a16="http://schemas.microsoft.com/office/drawing/2014/main" id="{77939473-068A-DB84-54AF-5F0E6712DF96}"/>
              </a:ext>
            </a:extLst>
          </p:cNvPr>
          <p:cNvSpPr txBox="1"/>
          <p:nvPr/>
        </p:nvSpPr>
        <p:spPr>
          <a:xfrm>
            <a:off x="5412775" y="5270825"/>
            <a:ext cx="3337200" cy="338700"/>
          </a:xfrm>
          <a:prstGeom prst="rect">
            <a:avLst/>
          </a:prstGeom>
          <a:noFill/>
          <a:ln>
            <a:noFill/>
          </a:ln>
        </p:spPr>
        <p:txBody>
          <a:bodyPr spcFirstLastPara="1" wrap="square" lIns="91425" tIns="91425" rIns="91425" bIns="91425" anchor="t" anchorCtr="0">
            <a:noAutofit/>
          </a:bodyPr>
          <a:lstStyle/>
          <a:p>
            <a:pPr algn="ctr">
              <a:lnSpc>
                <a:spcPct val="90000"/>
              </a:lnSpc>
              <a:spcBef>
                <a:spcPts val="0"/>
              </a:spcBef>
              <a:spcAft>
                <a:spcPts val="0"/>
              </a:spcAft>
            </a:pPr>
            <a:r>
              <a:rPr lang="en" sz="1200">
                <a:solidFill>
                  <a:schemeClr val="dk1"/>
                </a:solidFill>
                <a:latin typeface="Century Gothic"/>
                <a:ea typeface="Century Gothic"/>
                <a:cs typeface="Century Gothic"/>
                <a:sym typeface="Century Gothic"/>
              </a:rPr>
              <a:t>Kalinin et al., </a:t>
            </a:r>
            <a:r>
              <a:rPr lang="en" sz="1200" i="1">
                <a:solidFill>
                  <a:schemeClr val="dk1"/>
                </a:solidFill>
                <a:latin typeface="Century Gothic"/>
                <a:ea typeface="Century Gothic"/>
                <a:cs typeface="Century Gothic"/>
                <a:sym typeface="Century Gothic"/>
              </a:rPr>
              <a:t>ACS Nano</a:t>
            </a:r>
            <a:r>
              <a:rPr lang="en" sz="1200">
                <a:solidFill>
                  <a:schemeClr val="dk1"/>
                </a:solidFill>
                <a:latin typeface="Century Gothic"/>
                <a:ea typeface="Century Gothic"/>
                <a:cs typeface="Century Gothic"/>
                <a:sym typeface="Century Gothic"/>
              </a:rPr>
              <a:t>, 9068-9086, 2015</a:t>
            </a:r>
            <a:endParaRPr sz="1200">
              <a:solidFill>
                <a:schemeClr val="dk1"/>
              </a:solidFill>
              <a:latin typeface="Century Gothic"/>
              <a:ea typeface="Century Gothic"/>
              <a:cs typeface="Century Gothic"/>
              <a:sym typeface="Century Gothic"/>
            </a:endParaRPr>
          </a:p>
        </p:txBody>
      </p:sp>
      <p:sp>
        <p:nvSpPr>
          <p:cNvPr id="5" name="Google Shape;206;p18">
            <a:extLst>
              <a:ext uri="{FF2B5EF4-FFF2-40B4-BE49-F238E27FC236}">
                <a16:creationId xmlns:a16="http://schemas.microsoft.com/office/drawing/2014/main" id="{07C9BF8B-3337-F80F-080E-88EC1205EBE3}"/>
              </a:ext>
            </a:extLst>
          </p:cNvPr>
          <p:cNvSpPr txBox="1"/>
          <p:nvPr/>
        </p:nvSpPr>
        <p:spPr>
          <a:xfrm>
            <a:off x="5362300" y="1820850"/>
            <a:ext cx="3337200" cy="338700"/>
          </a:xfrm>
          <a:prstGeom prst="rect">
            <a:avLst/>
          </a:prstGeom>
          <a:noFill/>
          <a:ln>
            <a:noFill/>
          </a:ln>
        </p:spPr>
        <p:txBody>
          <a:bodyPr spcFirstLastPara="1" wrap="square" lIns="91425" tIns="91425" rIns="91425" bIns="91425" anchor="t" anchorCtr="0">
            <a:noAutofit/>
          </a:bodyPr>
          <a:lstStyle/>
          <a:p>
            <a:pPr algn="ctr">
              <a:lnSpc>
                <a:spcPct val="90000"/>
              </a:lnSpc>
              <a:spcBef>
                <a:spcPts val="0"/>
              </a:spcBef>
              <a:spcAft>
                <a:spcPts val="0"/>
              </a:spcAft>
            </a:pPr>
            <a:r>
              <a:rPr lang="en">
                <a:solidFill>
                  <a:schemeClr val="dk1"/>
                </a:solidFill>
                <a:latin typeface="Century Gothic"/>
                <a:ea typeface="Century Gothic"/>
                <a:cs typeface="Century Gothic"/>
                <a:sym typeface="Century Gothic"/>
              </a:rPr>
              <a:t>Microscopy Data</a:t>
            </a:r>
            <a:endParaRPr>
              <a:solidFill>
                <a:schemeClr val="dk1"/>
              </a:solidFill>
              <a:latin typeface="Century Gothic"/>
              <a:ea typeface="Century Gothic"/>
              <a:cs typeface="Century Gothic"/>
              <a:sym typeface="Century Gothic"/>
            </a:endParaRPr>
          </a:p>
        </p:txBody>
      </p:sp>
      <p:pic>
        <p:nvPicPr>
          <p:cNvPr id="6" name="Google Shape;207;p18" descr="\\ORNLData.ornl.gov\Home\Documents\Reports\2015_09_15_ASCR_Data_Management\Figure_1_V3.png">
            <a:extLst>
              <a:ext uri="{FF2B5EF4-FFF2-40B4-BE49-F238E27FC236}">
                <a16:creationId xmlns:a16="http://schemas.microsoft.com/office/drawing/2014/main" id="{9DD8E0DB-4990-D426-3B03-9C25C2AF5F10}"/>
              </a:ext>
            </a:extLst>
          </p:cNvPr>
          <p:cNvPicPr preferRelativeResize="0"/>
          <p:nvPr/>
        </p:nvPicPr>
        <p:blipFill rotWithShape="1">
          <a:blip r:embed="rId2">
            <a:alphaModFix/>
          </a:blip>
          <a:srcRect/>
          <a:stretch/>
        </p:blipFill>
        <p:spPr>
          <a:xfrm>
            <a:off x="5040050" y="2308924"/>
            <a:ext cx="3460050" cy="2964924"/>
          </a:xfrm>
          <a:prstGeom prst="rect">
            <a:avLst/>
          </a:prstGeom>
          <a:noFill/>
          <a:ln>
            <a:noFill/>
          </a:ln>
        </p:spPr>
      </p:pic>
      <p:grpSp>
        <p:nvGrpSpPr>
          <p:cNvPr id="7" name="Google Shape;183;p18">
            <a:extLst>
              <a:ext uri="{FF2B5EF4-FFF2-40B4-BE49-F238E27FC236}">
                <a16:creationId xmlns:a16="http://schemas.microsoft.com/office/drawing/2014/main" id="{1916D7DF-F7B4-8296-379C-ABCFFC63A82D}"/>
              </a:ext>
            </a:extLst>
          </p:cNvPr>
          <p:cNvGrpSpPr/>
          <p:nvPr/>
        </p:nvGrpSpPr>
        <p:grpSpPr>
          <a:xfrm>
            <a:off x="728489" y="1780479"/>
            <a:ext cx="3717975" cy="3761244"/>
            <a:chOff x="516650" y="1004531"/>
            <a:chExt cx="3717975" cy="3761244"/>
          </a:xfrm>
        </p:grpSpPr>
        <p:sp>
          <p:nvSpPr>
            <p:cNvPr id="8" name="Google Shape;184;p18">
              <a:extLst>
                <a:ext uri="{FF2B5EF4-FFF2-40B4-BE49-F238E27FC236}">
                  <a16:creationId xmlns:a16="http://schemas.microsoft.com/office/drawing/2014/main" id="{7DD3586D-2505-8D32-065C-EA6000A43DE2}"/>
                </a:ext>
              </a:extLst>
            </p:cNvPr>
            <p:cNvSpPr txBox="1"/>
            <p:nvPr/>
          </p:nvSpPr>
          <p:spPr>
            <a:xfrm>
              <a:off x="616500" y="1075710"/>
              <a:ext cx="2362200" cy="548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700">
                  <a:solidFill>
                    <a:schemeClr val="dk1"/>
                  </a:solidFill>
                  <a:latin typeface="Century Gothic"/>
                  <a:ea typeface="Century Gothic"/>
                  <a:cs typeface="Century Gothic"/>
                  <a:sym typeface="Century Gothic"/>
                </a:rPr>
                <a:t>Ever faster, larger simulation (data)</a:t>
              </a:r>
              <a:endParaRPr sz="1700">
                <a:solidFill>
                  <a:schemeClr val="dk1"/>
                </a:solidFill>
                <a:latin typeface="Century Gothic"/>
                <a:ea typeface="Century Gothic"/>
                <a:cs typeface="Century Gothic"/>
                <a:sym typeface="Century Gothic"/>
              </a:endParaRPr>
            </a:p>
          </p:txBody>
        </p:sp>
        <p:cxnSp>
          <p:nvCxnSpPr>
            <p:cNvPr id="9" name="Google Shape;185;p18">
              <a:extLst>
                <a:ext uri="{FF2B5EF4-FFF2-40B4-BE49-F238E27FC236}">
                  <a16:creationId xmlns:a16="http://schemas.microsoft.com/office/drawing/2014/main" id="{1E8D0CE7-D312-4F9C-6D6E-8C188B4CF8BB}"/>
                </a:ext>
              </a:extLst>
            </p:cNvPr>
            <p:cNvCxnSpPr/>
            <p:nvPr/>
          </p:nvCxnSpPr>
          <p:spPr>
            <a:xfrm>
              <a:off x="516650" y="1252800"/>
              <a:ext cx="0" cy="3210300"/>
            </a:xfrm>
            <a:prstGeom prst="straightConnector1">
              <a:avLst/>
            </a:prstGeom>
            <a:noFill/>
            <a:ln w="28575" cap="flat" cmpd="sng">
              <a:solidFill>
                <a:schemeClr val="dk2"/>
              </a:solidFill>
              <a:prstDash val="solid"/>
              <a:round/>
              <a:headEnd type="none" w="med" len="med"/>
              <a:tailEnd type="none" w="med" len="med"/>
            </a:ln>
          </p:spPr>
        </p:cxnSp>
        <p:sp>
          <p:nvSpPr>
            <p:cNvPr id="10" name="Google Shape;186;p18">
              <a:extLst>
                <a:ext uri="{FF2B5EF4-FFF2-40B4-BE49-F238E27FC236}">
                  <a16:creationId xmlns:a16="http://schemas.microsoft.com/office/drawing/2014/main" id="{CDF2F688-3D12-B638-AC74-D54C6AFD907D}"/>
                </a:ext>
              </a:extLst>
            </p:cNvPr>
            <p:cNvSpPr txBox="1"/>
            <p:nvPr/>
          </p:nvSpPr>
          <p:spPr>
            <a:xfrm>
              <a:off x="552337" y="3713031"/>
              <a:ext cx="695700" cy="338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500">
                  <a:solidFill>
                    <a:schemeClr val="dk1"/>
                  </a:solidFill>
                  <a:latin typeface="Century Gothic"/>
                  <a:ea typeface="Century Gothic"/>
                  <a:cs typeface="Century Gothic"/>
                  <a:sym typeface="Century Gothic"/>
                </a:rPr>
                <a:t>2 PF</a:t>
              </a:r>
              <a:endParaRPr sz="1500">
                <a:solidFill>
                  <a:schemeClr val="dk1"/>
                </a:solidFill>
                <a:latin typeface="Century Gothic"/>
                <a:ea typeface="Century Gothic"/>
                <a:cs typeface="Century Gothic"/>
                <a:sym typeface="Century Gothic"/>
              </a:endParaRPr>
            </a:p>
          </p:txBody>
        </p:sp>
        <p:sp>
          <p:nvSpPr>
            <p:cNvPr id="11" name="Google Shape;187;p18">
              <a:extLst>
                <a:ext uri="{FF2B5EF4-FFF2-40B4-BE49-F238E27FC236}">
                  <a16:creationId xmlns:a16="http://schemas.microsoft.com/office/drawing/2014/main" id="{9D9432B5-2BA1-8625-ECD3-BB40E5533B68}"/>
                </a:ext>
              </a:extLst>
            </p:cNvPr>
            <p:cNvSpPr txBox="1"/>
            <p:nvPr/>
          </p:nvSpPr>
          <p:spPr>
            <a:xfrm>
              <a:off x="1221904" y="3322969"/>
              <a:ext cx="801900" cy="338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500">
                  <a:solidFill>
                    <a:schemeClr val="dk1"/>
                  </a:solidFill>
                  <a:latin typeface="Century Gothic"/>
                  <a:ea typeface="Century Gothic"/>
                  <a:cs typeface="Century Gothic"/>
                  <a:sym typeface="Century Gothic"/>
                </a:rPr>
                <a:t>27 PF</a:t>
              </a:r>
              <a:endParaRPr sz="1500">
                <a:solidFill>
                  <a:schemeClr val="dk1"/>
                </a:solidFill>
                <a:latin typeface="Century Gothic"/>
                <a:ea typeface="Century Gothic"/>
                <a:cs typeface="Century Gothic"/>
                <a:sym typeface="Century Gothic"/>
              </a:endParaRPr>
            </a:p>
          </p:txBody>
        </p:sp>
        <p:sp>
          <p:nvSpPr>
            <p:cNvPr id="12" name="Google Shape;188;p18">
              <a:extLst>
                <a:ext uri="{FF2B5EF4-FFF2-40B4-BE49-F238E27FC236}">
                  <a16:creationId xmlns:a16="http://schemas.microsoft.com/office/drawing/2014/main" id="{258F3FC6-9D5F-86B2-8106-C16D4B5A6482}"/>
                </a:ext>
              </a:extLst>
            </p:cNvPr>
            <p:cNvSpPr txBox="1"/>
            <p:nvPr/>
          </p:nvSpPr>
          <p:spPr>
            <a:xfrm>
              <a:off x="2312850" y="2233050"/>
              <a:ext cx="924000" cy="338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500">
                  <a:solidFill>
                    <a:schemeClr val="dk1"/>
                  </a:solidFill>
                  <a:latin typeface="Century Gothic"/>
                  <a:ea typeface="Century Gothic"/>
                  <a:cs typeface="Century Gothic"/>
                  <a:sym typeface="Century Gothic"/>
                </a:rPr>
                <a:t>200 PF</a:t>
              </a:r>
              <a:endParaRPr sz="1500">
                <a:solidFill>
                  <a:schemeClr val="dk1"/>
                </a:solidFill>
                <a:latin typeface="Century Gothic"/>
                <a:ea typeface="Century Gothic"/>
                <a:cs typeface="Century Gothic"/>
                <a:sym typeface="Century Gothic"/>
              </a:endParaRPr>
            </a:p>
          </p:txBody>
        </p:sp>
        <p:sp>
          <p:nvSpPr>
            <p:cNvPr id="13" name="Google Shape;189;p18">
              <a:extLst>
                <a:ext uri="{FF2B5EF4-FFF2-40B4-BE49-F238E27FC236}">
                  <a16:creationId xmlns:a16="http://schemas.microsoft.com/office/drawing/2014/main" id="{25EAEDFD-4F22-93F9-FE9B-F06549683B3E}"/>
                </a:ext>
              </a:extLst>
            </p:cNvPr>
            <p:cNvSpPr txBox="1"/>
            <p:nvPr/>
          </p:nvSpPr>
          <p:spPr>
            <a:xfrm>
              <a:off x="3310625" y="1004531"/>
              <a:ext cx="924000" cy="338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500">
                  <a:solidFill>
                    <a:schemeClr val="dk1"/>
                  </a:solidFill>
                  <a:latin typeface="Century Gothic"/>
                  <a:ea typeface="Century Gothic"/>
                  <a:cs typeface="Century Gothic"/>
                  <a:sym typeface="Century Gothic"/>
                </a:rPr>
                <a:t>1.6 EF</a:t>
              </a:r>
              <a:endParaRPr sz="1500">
                <a:solidFill>
                  <a:schemeClr val="dk1"/>
                </a:solidFill>
                <a:latin typeface="Century Gothic"/>
                <a:ea typeface="Century Gothic"/>
                <a:cs typeface="Century Gothic"/>
                <a:sym typeface="Century Gothic"/>
              </a:endParaRPr>
            </a:p>
          </p:txBody>
        </p:sp>
        <p:sp>
          <p:nvSpPr>
            <p:cNvPr id="14" name="Google Shape;190;p18">
              <a:extLst>
                <a:ext uri="{FF2B5EF4-FFF2-40B4-BE49-F238E27FC236}">
                  <a16:creationId xmlns:a16="http://schemas.microsoft.com/office/drawing/2014/main" id="{939B7720-C507-F186-3719-7C8173496AB8}"/>
                </a:ext>
              </a:extLst>
            </p:cNvPr>
            <p:cNvSpPr txBox="1"/>
            <p:nvPr/>
          </p:nvSpPr>
          <p:spPr>
            <a:xfrm>
              <a:off x="716350" y="4427063"/>
              <a:ext cx="695700" cy="338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500">
                  <a:solidFill>
                    <a:schemeClr val="dk1"/>
                  </a:solidFill>
                  <a:latin typeface="Century Gothic"/>
                  <a:ea typeface="Century Gothic"/>
                  <a:cs typeface="Century Gothic"/>
                  <a:sym typeface="Century Gothic"/>
                </a:rPr>
                <a:t>2010</a:t>
              </a:r>
              <a:endParaRPr sz="1500">
                <a:solidFill>
                  <a:schemeClr val="dk1"/>
                </a:solidFill>
                <a:latin typeface="Century Gothic"/>
                <a:ea typeface="Century Gothic"/>
                <a:cs typeface="Century Gothic"/>
                <a:sym typeface="Century Gothic"/>
              </a:endParaRPr>
            </a:p>
          </p:txBody>
        </p:sp>
        <p:sp>
          <p:nvSpPr>
            <p:cNvPr id="15" name="Google Shape;191;p18">
              <a:extLst>
                <a:ext uri="{FF2B5EF4-FFF2-40B4-BE49-F238E27FC236}">
                  <a16:creationId xmlns:a16="http://schemas.microsoft.com/office/drawing/2014/main" id="{332768F5-9C98-A76B-F962-3511E9CACB76}"/>
                </a:ext>
              </a:extLst>
            </p:cNvPr>
            <p:cNvSpPr txBox="1"/>
            <p:nvPr/>
          </p:nvSpPr>
          <p:spPr>
            <a:xfrm>
              <a:off x="1410175" y="4427075"/>
              <a:ext cx="695700" cy="338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500">
                  <a:solidFill>
                    <a:schemeClr val="dk1"/>
                  </a:solidFill>
                  <a:latin typeface="Century Gothic"/>
                  <a:ea typeface="Century Gothic"/>
                  <a:cs typeface="Century Gothic"/>
                  <a:sym typeface="Century Gothic"/>
                </a:rPr>
                <a:t>2013</a:t>
              </a:r>
              <a:endParaRPr sz="1500">
                <a:solidFill>
                  <a:schemeClr val="dk1"/>
                </a:solidFill>
                <a:latin typeface="Century Gothic"/>
                <a:ea typeface="Century Gothic"/>
                <a:cs typeface="Century Gothic"/>
                <a:sym typeface="Century Gothic"/>
              </a:endParaRPr>
            </a:p>
          </p:txBody>
        </p:sp>
        <p:sp>
          <p:nvSpPr>
            <p:cNvPr id="16" name="Google Shape;192;p18">
              <a:extLst>
                <a:ext uri="{FF2B5EF4-FFF2-40B4-BE49-F238E27FC236}">
                  <a16:creationId xmlns:a16="http://schemas.microsoft.com/office/drawing/2014/main" id="{6ECFDF75-A25F-3A74-3243-003AABB12F75}"/>
                </a:ext>
              </a:extLst>
            </p:cNvPr>
            <p:cNvSpPr txBox="1"/>
            <p:nvPr/>
          </p:nvSpPr>
          <p:spPr>
            <a:xfrm>
              <a:off x="2368775" y="4427075"/>
              <a:ext cx="695700" cy="338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500">
                  <a:solidFill>
                    <a:schemeClr val="dk1"/>
                  </a:solidFill>
                  <a:latin typeface="Century Gothic"/>
                  <a:ea typeface="Century Gothic"/>
                  <a:cs typeface="Century Gothic"/>
                  <a:sym typeface="Century Gothic"/>
                </a:rPr>
                <a:t>2018</a:t>
              </a:r>
              <a:endParaRPr sz="1500">
                <a:solidFill>
                  <a:schemeClr val="dk1"/>
                </a:solidFill>
                <a:latin typeface="Century Gothic"/>
                <a:ea typeface="Century Gothic"/>
                <a:cs typeface="Century Gothic"/>
                <a:sym typeface="Century Gothic"/>
              </a:endParaRPr>
            </a:p>
          </p:txBody>
        </p:sp>
        <p:sp>
          <p:nvSpPr>
            <p:cNvPr id="17" name="Google Shape;193;p18">
              <a:extLst>
                <a:ext uri="{FF2B5EF4-FFF2-40B4-BE49-F238E27FC236}">
                  <a16:creationId xmlns:a16="http://schemas.microsoft.com/office/drawing/2014/main" id="{9F68B4E3-D456-9AFC-9A5E-E39244E4B5DF}"/>
                </a:ext>
              </a:extLst>
            </p:cNvPr>
            <p:cNvSpPr txBox="1"/>
            <p:nvPr/>
          </p:nvSpPr>
          <p:spPr>
            <a:xfrm>
              <a:off x="3343528" y="4427075"/>
              <a:ext cx="755400" cy="338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500">
                  <a:solidFill>
                    <a:schemeClr val="dk1"/>
                  </a:solidFill>
                  <a:latin typeface="Century Gothic"/>
                  <a:ea typeface="Century Gothic"/>
                  <a:cs typeface="Century Gothic"/>
                  <a:sym typeface="Century Gothic"/>
                </a:rPr>
                <a:t>2022</a:t>
              </a:r>
              <a:endParaRPr sz="1500">
                <a:solidFill>
                  <a:schemeClr val="dk1"/>
                </a:solidFill>
                <a:latin typeface="Century Gothic"/>
                <a:ea typeface="Century Gothic"/>
                <a:cs typeface="Century Gothic"/>
                <a:sym typeface="Century Gothic"/>
              </a:endParaRPr>
            </a:p>
          </p:txBody>
        </p:sp>
        <p:cxnSp>
          <p:nvCxnSpPr>
            <p:cNvPr id="18" name="Google Shape;194;p18">
              <a:extLst>
                <a:ext uri="{FF2B5EF4-FFF2-40B4-BE49-F238E27FC236}">
                  <a16:creationId xmlns:a16="http://schemas.microsoft.com/office/drawing/2014/main" id="{84646BE5-BE28-1053-487E-CFD871FD8D01}"/>
                </a:ext>
              </a:extLst>
            </p:cNvPr>
            <p:cNvCxnSpPr/>
            <p:nvPr/>
          </p:nvCxnSpPr>
          <p:spPr>
            <a:xfrm>
              <a:off x="1075300" y="4312075"/>
              <a:ext cx="0" cy="148200"/>
            </a:xfrm>
            <a:prstGeom prst="straightConnector1">
              <a:avLst/>
            </a:prstGeom>
            <a:noFill/>
            <a:ln w="28575" cap="flat" cmpd="sng">
              <a:solidFill>
                <a:schemeClr val="dk2"/>
              </a:solidFill>
              <a:prstDash val="solid"/>
              <a:round/>
              <a:headEnd type="none" w="med" len="med"/>
              <a:tailEnd type="none" w="med" len="med"/>
            </a:ln>
          </p:spPr>
        </p:cxnSp>
        <p:cxnSp>
          <p:nvCxnSpPr>
            <p:cNvPr id="19" name="Google Shape;195;p18">
              <a:extLst>
                <a:ext uri="{FF2B5EF4-FFF2-40B4-BE49-F238E27FC236}">
                  <a16:creationId xmlns:a16="http://schemas.microsoft.com/office/drawing/2014/main" id="{B857DD1D-1E16-55F3-C2DA-F801F06477DB}"/>
                </a:ext>
              </a:extLst>
            </p:cNvPr>
            <p:cNvCxnSpPr/>
            <p:nvPr/>
          </p:nvCxnSpPr>
          <p:spPr>
            <a:xfrm rot="10800000">
              <a:off x="531875" y="4460275"/>
              <a:ext cx="3364200" cy="0"/>
            </a:xfrm>
            <a:prstGeom prst="straightConnector1">
              <a:avLst/>
            </a:prstGeom>
            <a:noFill/>
            <a:ln w="28575" cap="flat" cmpd="sng">
              <a:solidFill>
                <a:schemeClr val="dk2"/>
              </a:solidFill>
              <a:prstDash val="solid"/>
              <a:round/>
              <a:headEnd type="none" w="med" len="med"/>
              <a:tailEnd type="none" w="med" len="med"/>
            </a:ln>
          </p:spPr>
        </p:cxnSp>
        <p:cxnSp>
          <p:nvCxnSpPr>
            <p:cNvPr id="20" name="Google Shape;196;p18">
              <a:extLst>
                <a:ext uri="{FF2B5EF4-FFF2-40B4-BE49-F238E27FC236}">
                  <a16:creationId xmlns:a16="http://schemas.microsoft.com/office/drawing/2014/main" id="{1F6979BA-D105-99E8-45B0-450C74B523CA}"/>
                </a:ext>
              </a:extLst>
            </p:cNvPr>
            <p:cNvCxnSpPr/>
            <p:nvPr/>
          </p:nvCxnSpPr>
          <p:spPr>
            <a:xfrm>
              <a:off x="2729075" y="3213894"/>
              <a:ext cx="0" cy="1238700"/>
            </a:xfrm>
            <a:prstGeom prst="straightConnector1">
              <a:avLst/>
            </a:prstGeom>
            <a:noFill/>
            <a:ln w="28575" cap="flat" cmpd="sng">
              <a:solidFill>
                <a:schemeClr val="dk2"/>
              </a:solidFill>
              <a:prstDash val="solid"/>
              <a:round/>
              <a:headEnd type="none" w="med" len="med"/>
              <a:tailEnd type="none" w="med" len="med"/>
            </a:ln>
          </p:spPr>
        </p:cxnSp>
        <p:cxnSp>
          <p:nvCxnSpPr>
            <p:cNvPr id="21" name="Google Shape;197;p18">
              <a:extLst>
                <a:ext uri="{FF2B5EF4-FFF2-40B4-BE49-F238E27FC236}">
                  <a16:creationId xmlns:a16="http://schemas.microsoft.com/office/drawing/2014/main" id="{18742AA1-CC08-0950-174A-5EEB2F4443C4}"/>
                </a:ext>
              </a:extLst>
            </p:cNvPr>
            <p:cNvCxnSpPr/>
            <p:nvPr/>
          </p:nvCxnSpPr>
          <p:spPr>
            <a:xfrm>
              <a:off x="3697113" y="1842525"/>
              <a:ext cx="0" cy="2602800"/>
            </a:xfrm>
            <a:prstGeom prst="straightConnector1">
              <a:avLst/>
            </a:prstGeom>
            <a:noFill/>
            <a:ln w="28575" cap="flat" cmpd="sng">
              <a:solidFill>
                <a:schemeClr val="dk2"/>
              </a:solidFill>
              <a:prstDash val="solid"/>
              <a:round/>
              <a:headEnd type="none" w="med" len="med"/>
              <a:tailEnd type="none" w="med" len="med"/>
            </a:ln>
          </p:spPr>
        </p:cxnSp>
        <p:cxnSp>
          <p:nvCxnSpPr>
            <p:cNvPr id="22" name="Google Shape;198;p18">
              <a:extLst>
                <a:ext uri="{FF2B5EF4-FFF2-40B4-BE49-F238E27FC236}">
                  <a16:creationId xmlns:a16="http://schemas.microsoft.com/office/drawing/2014/main" id="{B6E7C97F-D451-A134-9B5F-7CD1826CFF61}"/>
                </a:ext>
              </a:extLst>
            </p:cNvPr>
            <p:cNvCxnSpPr/>
            <p:nvPr/>
          </p:nvCxnSpPr>
          <p:spPr>
            <a:xfrm>
              <a:off x="1769125" y="4035775"/>
              <a:ext cx="0" cy="424500"/>
            </a:xfrm>
            <a:prstGeom prst="straightConnector1">
              <a:avLst/>
            </a:prstGeom>
            <a:noFill/>
            <a:ln w="28575" cap="flat" cmpd="sng">
              <a:solidFill>
                <a:schemeClr val="dk2"/>
              </a:solidFill>
              <a:prstDash val="solid"/>
              <a:round/>
              <a:headEnd type="none" w="med" len="med"/>
              <a:tailEnd type="none" w="med" len="med"/>
            </a:ln>
          </p:spPr>
        </p:cxnSp>
        <p:pic>
          <p:nvPicPr>
            <p:cNvPr id="23" name="Google Shape;199;p18">
              <a:extLst>
                <a:ext uri="{FF2B5EF4-FFF2-40B4-BE49-F238E27FC236}">
                  <a16:creationId xmlns:a16="http://schemas.microsoft.com/office/drawing/2014/main" id="{7994919F-13E4-FD9D-1D90-ECC3C0A80FBC}"/>
                </a:ext>
              </a:extLst>
            </p:cNvPr>
            <p:cNvPicPr preferRelativeResize="0"/>
            <p:nvPr/>
          </p:nvPicPr>
          <p:blipFill rotWithShape="1">
            <a:blip r:embed="rId3">
              <a:alphaModFix/>
            </a:blip>
            <a:srcRect/>
            <a:stretch/>
          </p:blipFill>
          <p:spPr>
            <a:xfrm>
              <a:off x="1283726" y="3603168"/>
              <a:ext cx="921750" cy="513219"/>
            </a:xfrm>
            <a:prstGeom prst="rect">
              <a:avLst/>
            </a:prstGeom>
            <a:noFill/>
            <a:ln>
              <a:noFill/>
            </a:ln>
          </p:spPr>
        </p:pic>
        <p:pic>
          <p:nvPicPr>
            <p:cNvPr id="24" name="Google Shape;203;p18">
              <a:extLst>
                <a:ext uri="{FF2B5EF4-FFF2-40B4-BE49-F238E27FC236}">
                  <a16:creationId xmlns:a16="http://schemas.microsoft.com/office/drawing/2014/main" id="{FCFD5EDA-D8E2-7996-7E5D-C988DDF90C2E}"/>
                </a:ext>
              </a:extLst>
            </p:cNvPr>
            <p:cNvPicPr preferRelativeResize="0"/>
            <p:nvPr/>
          </p:nvPicPr>
          <p:blipFill rotWithShape="1">
            <a:blip r:embed="rId4">
              <a:alphaModFix/>
            </a:blip>
            <a:srcRect/>
            <a:stretch/>
          </p:blipFill>
          <p:spPr>
            <a:xfrm>
              <a:off x="2169502" y="2620996"/>
              <a:ext cx="839352" cy="671486"/>
            </a:xfrm>
            <a:prstGeom prst="rect">
              <a:avLst/>
            </a:prstGeom>
            <a:noFill/>
            <a:ln>
              <a:noFill/>
            </a:ln>
          </p:spPr>
        </p:pic>
        <p:pic>
          <p:nvPicPr>
            <p:cNvPr id="25" name="Google Shape;204;p18">
              <a:extLst>
                <a:ext uri="{FF2B5EF4-FFF2-40B4-BE49-F238E27FC236}">
                  <a16:creationId xmlns:a16="http://schemas.microsoft.com/office/drawing/2014/main" id="{A88A545E-383D-9A75-CF34-496E3F9EDA58}"/>
                </a:ext>
              </a:extLst>
            </p:cNvPr>
            <p:cNvPicPr preferRelativeResize="0"/>
            <p:nvPr/>
          </p:nvPicPr>
          <p:blipFill rotWithShape="1">
            <a:blip r:embed="rId5">
              <a:alphaModFix/>
            </a:blip>
            <a:srcRect/>
            <a:stretch/>
          </p:blipFill>
          <p:spPr>
            <a:xfrm>
              <a:off x="565674" y="4103088"/>
              <a:ext cx="839362" cy="289935"/>
            </a:xfrm>
            <a:prstGeom prst="rect">
              <a:avLst/>
            </a:prstGeom>
            <a:noFill/>
            <a:ln>
              <a:noFill/>
            </a:ln>
          </p:spPr>
        </p:pic>
      </p:grpSp>
      <p:pic>
        <p:nvPicPr>
          <p:cNvPr id="26" name="Picture 25" descr="A picture containing computer&#10;&#10;Description automatically generated">
            <a:extLst>
              <a:ext uri="{FF2B5EF4-FFF2-40B4-BE49-F238E27FC236}">
                <a16:creationId xmlns:a16="http://schemas.microsoft.com/office/drawing/2014/main" id="{CC701A22-2F4D-B127-FE15-2516F618FC15}"/>
              </a:ext>
            </a:extLst>
          </p:cNvPr>
          <p:cNvPicPr>
            <a:picLocks noChangeAspect="1"/>
          </p:cNvPicPr>
          <p:nvPr/>
        </p:nvPicPr>
        <p:blipFill>
          <a:blip r:embed="rId6"/>
          <a:stretch>
            <a:fillRect/>
          </a:stretch>
        </p:blipFill>
        <p:spPr>
          <a:xfrm>
            <a:off x="3157224" y="2179418"/>
            <a:ext cx="1153543" cy="767106"/>
          </a:xfrm>
          <a:prstGeom prst="rect">
            <a:avLst/>
          </a:prstGeom>
        </p:spPr>
      </p:pic>
    </p:spTree>
    <p:extLst>
      <p:ext uri="{BB962C8B-B14F-4D97-AF65-F5344CB8AC3E}">
        <p14:creationId xmlns:p14="http://schemas.microsoft.com/office/powerpoint/2010/main" val="2859612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6119-CD61-7EE8-0311-8E2EC4A44171}"/>
              </a:ext>
            </a:extLst>
          </p:cNvPr>
          <p:cNvSpPr>
            <a:spLocks noGrp="1"/>
          </p:cNvSpPr>
          <p:nvPr>
            <p:ph type="title"/>
          </p:nvPr>
        </p:nvSpPr>
        <p:spPr/>
        <p:txBody>
          <a:bodyPr/>
          <a:lstStyle/>
          <a:p>
            <a:r>
              <a:rPr lang="en-US"/>
              <a:t>What is DataFed?</a:t>
            </a:r>
          </a:p>
        </p:txBody>
      </p:sp>
    </p:spTree>
    <p:extLst>
      <p:ext uri="{BB962C8B-B14F-4D97-AF65-F5344CB8AC3E}">
        <p14:creationId xmlns:p14="http://schemas.microsoft.com/office/powerpoint/2010/main" val="1865027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43CDF-C57D-39F9-2981-FBC17C797410}"/>
              </a:ext>
            </a:extLst>
          </p:cNvPr>
          <p:cNvSpPr>
            <a:spLocks noGrp="1"/>
          </p:cNvSpPr>
          <p:nvPr>
            <p:ph type="title"/>
          </p:nvPr>
        </p:nvSpPr>
        <p:spPr>
          <a:xfrm>
            <a:off x="1534030" y="2921508"/>
            <a:ext cx="6075941" cy="1014984"/>
          </a:xfrm>
        </p:spPr>
        <p:txBody>
          <a:bodyPr/>
          <a:lstStyle/>
          <a:p>
            <a:pPr algn="ctr"/>
            <a:r>
              <a:rPr lang="en-US" sz="2800" dirty="0"/>
              <a:t>DataFed is a Metadata Management Service for Big Data</a:t>
            </a:r>
            <a:endParaRPr lang="en-US" dirty="0"/>
          </a:p>
        </p:txBody>
      </p:sp>
    </p:spTree>
    <p:extLst>
      <p:ext uri="{BB962C8B-B14F-4D97-AF65-F5344CB8AC3E}">
        <p14:creationId xmlns:p14="http://schemas.microsoft.com/office/powerpoint/2010/main" val="3601379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41C5-6EE3-17E1-790E-7CEE0955D673}"/>
              </a:ext>
            </a:extLst>
          </p:cNvPr>
          <p:cNvSpPr>
            <a:spLocks noGrp="1"/>
          </p:cNvSpPr>
          <p:nvPr>
            <p:ph type="title"/>
          </p:nvPr>
        </p:nvSpPr>
        <p:spPr/>
        <p:txBody>
          <a:bodyPr/>
          <a:lstStyle/>
          <a:p>
            <a:r>
              <a:rPr lang="en-US" dirty="0"/>
              <a:t>Lifecycle of Scientific Datasets</a:t>
            </a:r>
          </a:p>
        </p:txBody>
      </p:sp>
      <p:pic>
        <p:nvPicPr>
          <p:cNvPr id="3" name="Google Shape;195;p20">
            <a:extLst>
              <a:ext uri="{FF2B5EF4-FFF2-40B4-BE49-F238E27FC236}">
                <a16:creationId xmlns:a16="http://schemas.microsoft.com/office/drawing/2014/main" id="{AA26C318-E4C3-41BD-6D1C-D81BE1C23BDB}"/>
              </a:ext>
            </a:extLst>
          </p:cNvPr>
          <p:cNvPicPr preferRelativeResize="0"/>
          <p:nvPr/>
        </p:nvPicPr>
        <p:blipFill>
          <a:blip r:embed="rId2">
            <a:alphaModFix/>
          </a:blip>
          <a:stretch>
            <a:fillRect/>
          </a:stretch>
        </p:blipFill>
        <p:spPr>
          <a:xfrm>
            <a:off x="751925" y="1664774"/>
            <a:ext cx="7804698" cy="3852800"/>
          </a:xfrm>
          <a:prstGeom prst="rect">
            <a:avLst/>
          </a:prstGeom>
          <a:noFill/>
          <a:ln>
            <a:noFill/>
          </a:ln>
        </p:spPr>
      </p:pic>
    </p:spTree>
    <p:extLst>
      <p:ext uri="{BB962C8B-B14F-4D97-AF65-F5344CB8AC3E}">
        <p14:creationId xmlns:p14="http://schemas.microsoft.com/office/powerpoint/2010/main" val="3507688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C7EB-A577-935B-83AE-74637A0022CC}"/>
              </a:ext>
            </a:extLst>
          </p:cNvPr>
          <p:cNvSpPr>
            <a:spLocks noGrp="1"/>
          </p:cNvSpPr>
          <p:nvPr>
            <p:ph type="title"/>
          </p:nvPr>
        </p:nvSpPr>
        <p:spPr/>
        <p:txBody>
          <a:bodyPr/>
          <a:lstStyle/>
          <a:p>
            <a:r>
              <a:rPr lang="en-US" dirty="0"/>
              <a:t>Laborious Wrangling of Unstructured (Meta)data</a:t>
            </a:r>
          </a:p>
        </p:txBody>
      </p:sp>
      <p:sp>
        <p:nvSpPr>
          <p:cNvPr id="13" name="Google Shape;274;p30">
            <a:extLst>
              <a:ext uri="{FF2B5EF4-FFF2-40B4-BE49-F238E27FC236}">
                <a16:creationId xmlns:a16="http://schemas.microsoft.com/office/drawing/2014/main" id="{3A772A7B-6672-AE6D-6566-15D2BBAAD03D}"/>
              </a:ext>
            </a:extLst>
          </p:cNvPr>
          <p:cNvSpPr txBox="1"/>
          <p:nvPr/>
        </p:nvSpPr>
        <p:spPr>
          <a:xfrm>
            <a:off x="764544" y="1332332"/>
            <a:ext cx="7614913" cy="1366200"/>
          </a:xfrm>
          <a:prstGeom prst="rect">
            <a:avLst/>
          </a:prstGeom>
          <a:noFill/>
          <a:ln>
            <a:noFill/>
          </a:ln>
        </p:spPr>
        <p:txBody>
          <a:bodyPr spcFirstLastPara="1" wrap="square" lIns="91425" tIns="45700" rIns="91425" bIns="45700" anchor="t" anchorCtr="0">
            <a:noAutofit/>
          </a:bodyPr>
          <a:lstStyle/>
          <a:p>
            <a:pPr marL="457200" indent="-342900">
              <a:lnSpc>
                <a:spcPct val="115000"/>
              </a:lnSpc>
              <a:spcBef>
                <a:spcPts val="0"/>
              </a:spcBef>
              <a:spcAft>
                <a:spcPts val="0"/>
              </a:spcAft>
              <a:buClr>
                <a:schemeClr val="dk1"/>
              </a:buClr>
              <a:buSzPts val="1800"/>
              <a:buFont typeface="Century Gothic"/>
              <a:buChar char="●"/>
            </a:pPr>
            <a:r>
              <a:rPr lang="en" dirty="0">
                <a:solidFill>
                  <a:schemeClr val="dk1"/>
                </a:solidFill>
                <a:latin typeface="Century Gothic"/>
                <a:ea typeface="Century Gothic"/>
                <a:cs typeface="Century Gothic"/>
                <a:sym typeface="Century Gothic"/>
              </a:rPr>
              <a:t>Relevant metadata rarely available / indexed / searchable</a:t>
            </a:r>
            <a:endParaRPr dirty="0">
              <a:solidFill>
                <a:schemeClr val="dk1"/>
              </a:solidFill>
              <a:latin typeface="Century Gothic"/>
              <a:ea typeface="Century Gothic"/>
              <a:cs typeface="Century Gothic"/>
              <a:sym typeface="Century Gothic"/>
            </a:endParaRPr>
          </a:p>
          <a:p>
            <a:pPr marL="914400" lvl="1" indent="-342900">
              <a:lnSpc>
                <a:spcPct val="115000"/>
              </a:lnSpc>
              <a:spcBef>
                <a:spcPts val="0"/>
              </a:spcBef>
              <a:spcAft>
                <a:spcPts val="0"/>
              </a:spcAft>
              <a:buClr>
                <a:schemeClr val="dk1"/>
              </a:buClr>
              <a:buSzPts val="1800"/>
              <a:buFont typeface="Century Gothic"/>
              <a:buChar char="○"/>
            </a:pPr>
            <a:r>
              <a:rPr lang="en" dirty="0">
                <a:solidFill>
                  <a:schemeClr val="dk1"/>
                </a:solidFill>
                <a:latin typeface="Century Gothic"/>
                <a:ea typeface="Century Gothic"/>
                <a:cs typeface="Century Gothic"/>
                <a:sym typeface="Century Gothic"/>
              </a:rPr>
              <a:t>Not all metadata may be available</a:t>
            </a:r>
            <a:endParaRPr dirty="0">
              <a:solidFill>
                <a:schemeClr val="dk1"/>
              </a:solidFill>
              <a:latin typeface="Century Gothic"/>
              <a:ea typeface="Century Gothic"/>
              <a:cs typeface="Century Gothic"/>
              <a:sym typeface="Century Gothic"/>
            </a:endParaRPr>
          </a:p>
          <a:p>
            <a:pPr marL="914400" lvl="1" indent="-342900">
              <a:lnSpc>
                <a:spcPct val="115000"/>
              </a:lnSpc>
              <a:spcBef>
                <a:spcPts val="0"/>
              </a:spcBef>
              <a:spcAft>
                <a:spcPts val="0"/>
              </a:spcAft>
              <a:buClr>
                <a:schemeClr val="dk1"/>
              </a:buClr>
              <a:buSzPts val="1800"/>
              <a:buFont typeface="Century Gothic"/>
              <a:buChar char="○"/>
            </a:pPr>
            <a:r>
              <a:rPr lang="en" dirty="0">
                <a:solidFill>
                  <a:schemeClr val="dk1"/>
                </a:solidFill>
                <a:latin typeface="Century Gothic"/>
                <a:ea typeface="Century Gothic"/>
                <a:cs typeface="Century Gothic"/>
                <a:sym typeface="Century Gothic"/>
              </a:rPr>
              <a:t>Naming and structure varies by user and time</a:t>
            </a:r>
            <a:endParaRPr dirty="0">
              <a:solidFill>
                <a:schemeClr val="dk1"/>
              </a:solidFill>
              <a:latin typeface="Century Gothic"/>
              <a:ea typeface="Century Gothic"/>
              <a:cs typeface="Century Gothic"/>
              <a:sym typeface="Century Gothic"/>
            </a:endParaRPr>
          </a:p>
          <a:p>
            <a:pPr marL="914400" lvl="1" indent="-342900">
              <a:lnSpc>
                <a:spcPct val="115000"/>
              </a:lnSpc>
              <a:spcBef>
                <a:spcPts val="0"/>
              </a:spcBef>
              <a:spcAft>
                <a:spcPts val="0"/>
              </a:spcAft>
              <a:buClr>
                <a:schemeClr val="dk1"/>
              </a:buClr>
              <a:buSzPts val="1800"/>
              <a:buFont typeface="Century Gothic"/>
              <a:buChar char="○"/>
            </a:pPr>
            <a:r>
              <a:rPr lang="en" dirty="0">
                <a:solidFill>
                  <a:schemeClr val="dk1"/>
                </a:solidFill>
                <a:latin typeface="Century Gothic"/>
                <a:ea typeface="Century Gothic"/>
                <a:cs typeface="Century Gothic"/>
                <a:sym typeface="Century Gothic"/>
              </a:rPr>
              <a:t>Most often embedded in file names</a:t>
            </a:r>
            <a:endParaRPr dirty="0">
              <a:solidFill>
                <a:schemeClr val="dk1"/>
              </a:solidFill>
              <a:latin typeface="Century Gothic"/>
              <a:ea typeface="Century Gothic"/>
              <a:cs typeface="Century Gothic"/>
              <a:sym typeface="Century Gothic"/>
            </a:endParaRPr>
          </a:p>
        </p:txBody>
      </p:sp>
      <p:sp>
        <p:nvSpPr>
          <p:cNvPr id="4" name="Google Shape;265;p30">
            <a:extLst>
              <a:ext uri="{FF2B5EF4-FFF2-40B4-BE49-F238E27FC236}">
                <a16:creationId xmlns:a16="http://schemas.microsoft.com/office/drawing/2014/main" id="{C7DE8B09-7ECE-CD04-3A40-3E9DF8C93EB5}"/>
              </a:ext>
            </a:extLst>
          </p:cNvPr>
          <p:cNvSpPr txBox="1"/>
          <p:nvPr/>
        </p:nvSpPr>
        <p:spPr>
          <a:xfrm>
            <a:off x="5278928" y="2948981"/>
            <a:ext cx="787800" cy="276900"/>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pPr>
            <a:r>
              <a:rPr lang="en" b="1" dirty="0">
                <a:solidFill>
                  <a:srgbClr val="C1841A"/>
                </a:solidFill>
                <a:latin typeface="Century Gothic"/>
                <a:ea typeface="Century Gothic"/>
                <a:cs typeface="Century Gothic"/>
                <a:sym typeface="Century Gothic"/>
              </a:rPr>
              <a:t>Date</a:t>
            </a:r>
            <a:endParaRPr dirty="0"/>
          </a:p>
        </p:txBody>
      </p:sp>
      <p:sp>
        <p:nvSpPr>
          <p:cNvPr id="5" name="Google Shape;266;p30">
            <a:extLst>
              <a:ext uri="{FF2B5EF4-FFF2-40B4-BE49-F238E27FC236}">
                <a16:creationId xmlns:a16="http://schemas.microsoft.com/office/drawing/2014/main" id="{E6F1AABA-D648-CC70-9266-587CDA28D7F2}"/>
              </a:ext>
            </a:extLst>
          </p:cNvPr>
          <p:cNvSpPr txBox="1"/>
          <p:nvPr/>
        </p:nvSpPr>
        <p:spPr>
          <a:xfrm>
            <a:off x="3760356" y="3396850"/>
            <a:ext cx="1129200" cy="276900"/>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pPr>
            <a:r>
              <a:rPr lang="en" b="1">
                <a:solidFill>
                  <a:srgbClr val="FF0000"/>
                </a:solidFill>
                <a:latin typeface="Century Gothic"/>
                <a:ea typeface="Century Gothic"/>
                <a:cs typeface="Century Gothic"/>
                <a:sym typeface="Century Gothic"/>
              </a:rPr>
              <a:t>Material</a:t>
            </a:r>
            <a:endParaRPr/>
          </a:p>
        </p:txBody>
      </p:sp>
      <p:sp>
        <p:nvSpPr>
          <p:cNvPr id="6" name="Google Shape;267;p30">
            <a:extLst>
              <a:ext uri="{FF2B5EF4-FFF2-40B4-BE49-F238E27FC236}">
                <a16:creationId xmlns:a16="http://schemas.microsoft.com/office/drawing/2014/main" id="{19948789-E3B0-0E3E-8A87-6F903142A412}"/>
              </a:ext>
            </a:extLst>
          </p:cNvPr>
          <p:cNvSpPr txBox="1"/>
          <p:nvPr/>
        </p:nvSpPr>
        <p:spPr>
          <a:xfrm>
            <a:off x="1633983" y="3396844"/>
            <a:ext cx="787800" cy="276900"/>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pPr>
            <a:r>
              <a:rPr lang="en" b="1">
                <a:solidFill>
                  <a:schemeClr val="accent3"/>
                </a:solidFill>
                <a:latin typeface="Century Gothic"/>
                <a:ea typeface="Century Gothic"/>
                <a:cs typeface="Century Gothic"/>
                <a:sym typeface="Century Gothic"/>
              </a:rPr>
              <a:t>User</a:t>
            </a:r>
            <a:endParaRPr/>
          </a:p>
        </p:txBody>
      </p:sp>
      <p:sp>
        <p:nvSpPr>
          <p:cNvPr id="7" name="Google Shape;268;p30">
            <a:extLst>
              <a:ext uri="{FF2B5EF4-FFF2-40B4-BE49-F238E27FC236}">
                <a16:creationId xmlns:a16="http://schemas.microsoft.com/office/drawing/2014/main" id="{4AF5E3DF-A139-50BD-5C85-27A370C045F9}"/>
              </a:ext>
            </a:extLst>
          </p:cNvPr>
          <p:cNvSpPr txBox="1"/>
          <p:nvPr/>
        </p:nvSpPr>
        <p:spPr>
          <a:xfrm>
            <a:off x="5365954" y="5299825"/>
            <a:ext cx="3406200" cy="900300"/>
          </a:xfrm>
          <a:prstGeom prst="rect">
            <a:avLst/>
          </a:prstGeom>
          <a:noFill/>
          <a:ln>
            <a:noFill/>
          </a:ln>
        </p:spPr>
        <p:txBody>
          <a:bodyPr spcFirstLastPara="1" wrap="square" lIns="91425" tIns="45700" rIns="91425" bIns="45700" anchor="t" anchorCtr="0">
            <a:noAutofit/>
          </a:bodyPr>
          <a:lstStyle/>
          <a:p>
            <a:pPr algn="ctr">
              <a:lnSpc>
                <a:spcPct val="90000"/>
              </a:lnSpc>
              <a:spcBef>
                <a:spcPts val="0"/>
              </a:spcBef>
              <a:spcAft>
                <a:spcPts val="0"/>
              </a:spcAft>
            </a:pPr>
            <a:r>
              <a:rPr lang="en" b="1" dirty="0">
                <a:latin typeface="Century Gothic"/>
                <a:ea typeface="Century Gothic"/>
                <a:cs typeface="Century Gothic"/>
                <a:sym typeface="Century Gothic"/>
              </a:rPr>
              <a:t>Other Experiment</a:t>
            </a:r>
            <a:endParaRPr dirty="0"/>
          </a:p>
          <a:p>
            <a:pPr algn="ctr">
              <a:lnSpc>
                <a:spcPct val="90000"/>
              </a:lnSpc>
              <a:spcBef>
                <a:spcPts val="0"/>
              </a:spcBef>
              <a:spcAft>
                <a:spcPts val="0"/>
              </a:spcAft>
            </a:pPr>
            <a:r>
              <a:rPr lang="en" b="1" dirty="0">
                <a:latin typeface="Century Gothic"/>
                <a:ea typeface="Century Gothic"/>
                <a:cs typeface="Century Gothic"/>
                <a:sym typeface="Century Gothic"/>
              </a:rPr>
              <a:t>Parameters</a:t>
            </a:r>
            <a:endParaRPr dirty="0"/>
          </a:p>
          <a:p>
            <a:pPr algn="ctr">
              <a:lnSpc>
                <a:spcPct val="90000"/>
              </a:lnSpc>
              <a:spcBef>
                <a:spcPts val="0"/>
              </a:spcBef>
              <a:spcAft>
                <a:spcPts val="0"/>
              </a:spcAft>
            </a:pPr>
            <a:r>
              <a:rPr lang="en" dirty="0">
                <a:latin typeface="Century Gothic"/>
                <a:ea typeface="Century Gothic"/>
                <a:cs typeface="Century Gothic"/>
                <a:sym typeface="Century Gothic"/>
              </a:rPr>
              <a:t>(captured in parameters file)</a:t>
            </a:r>
            <a:endParaRPr dirty="0"/>
          </a:p>
        </p:txBody>
      </p:sp>
      <p:sp>
        <p:nvSpPr>
          <p:cNvPr id="8" name="Google Shape;269;p30">
            <a:extLst>
              <a:ext uri="{FF2B5EF4-FFF2-40B4-BE49-F238E27FC236}">
                <a16:creationId xmlns:a16="http://schemas.microsoft.com/office/drawing/2014/main" id="{FF6827F1-8F1D-5677-2A56-9B27C2075FE2}"/>
              </a:ext>
            </a:extLst>
          </p:cNvPr>
          <p:cNvSpPr txBox="1"/>
          <p:nvPr/>
        </p:nvSpPr>
        <p:spPr>
          <a:xfrm>
            <a:off x="258603" y="3895657"/>
            <a:ext cx="8785869" cy="567900"/>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pPr>
            <a:r>
              <a:rPr lang="en" b="1" dirty="0">
                <a:solidFill>
                  <a:srgbClr val="FF00FF"/>
                </a:solidFill>
                <a:latin typeface="Century Gothic"/>
                <a:ea typeface="Century Gothic"/>
                <a:cs typeface="Century Gothic"/>
                <a:sym typeface="Century Gothic"/>
              </a:rPr>
              <a:t>Cypher_1</a:t>
            </a:r>
            <a:r>
              <a:rPr lang="en" dirty="0">
                <a:solidFill>
                  <a:schemeClr val="dk1"/>
                </a:solidFill>
                <a:latin typeface="Century Gothic"/>
                <a:ea typeface="Century Gothic"/>
                <a:cs typeface="Century Gothic"/>
                <a:sym typeface="Century Gothic"/>
              </a:rPr>
              <a:t>\</a:t>
            </a:r>
            <a:r>
              <a:rPr lang="en" b="1" dirty="0">
                <a:solidFill>
                  <a:schemeClr val="accent3"/>
                </a:solidFill>
                <a:latin typeface="Century Gothic"/>
                <a:ea typeface="Century Gothic"/>
                <a:cs typeface="Century Gothic"/>
                <a:sym typeface="Century Gothic"/>
              </a:rPr>
              <a:t>Senli</a:t>
            </a:r>
            <a:r>
              <a:rPr lang="en" dirty="0">
                <a:solidFill>
                  <a:schemeClr val="dk1"/>
                </a:solidFill>
                <a:latin typeface="Century Gothic"/>
                <a:ea typeface="Century Gothic"/>
                <a:cs typeface="Century Gothic"/>
                <a:sym typeface="Century Gothic"/>
              </a:rPr>
              <a:t>\</a:t>
            </a:r>
            <a:r>
              <a:rPr lang="en" b="1" dirty="0">
                <a:solidFill>
                  <a:srgbClr val="0000FF"/>
                </a:solidFill>
                <a:latin typeface="Century Gothic"/>
                <a:ea typeface="Century Gothic"/>
                <a:cs typeface="Century Gothic"/>
                <a:sym typeface="Century Gothic"/>
              </a:rPr>
              <a:t>BE</a:t>
            </a:r>
            <a:r>
              <a:rPr lang="en" dirty="0">
                <a:solidFill>
                  <a:srgbClr val="7030A0"/>
                </a:solidFill>
                <a:latin typeface="Century Gothic"/>
                <a:ea typeface="Century Gothic"/>
                <a:cs typeface="Century Gothic"/>
                <a:sym typeface="Century Gothic"/>
              </a:rPr>
              <a:t>_</a:t>
            </a:r>
            <a:r>
              <a:rPr lang="en" b="1" dirty="0">
                <a:solidFill>
                  <a:srgbClr val="980000"/>
                </a:solidFill>
                <a:latin typeface="Century Gothic"/>
                <a:ea typeface="Century Gothic"/>
                <a:cs typeface="Century Gothic"/>
                <a:sym typeface="Century Gothic"/>
              </a:rPr>
              <a:t>KPFM</a:t>
            </a:r>
            <a:r>
              <a:rPr lang="en" dirty="0">
                <a:solidFill>
                  <a:schemeClr val="dk1"/>
                </a:solidFill>
                <a:latin typeface="Century Gothic"/>
                <a:ea typeface="Century Gothic"/>
                <a:cs typeface="Century Gothic"/>
                <a:sym typeface="Century Gothic"/>
              </a:rPr>
              <a:t>\</a:t>
            </a:r>
            <a:r>
              <a:rPr lang="en" b="1" dirty="0">
                <a:solidFill>
                  <a:srgbClr val="FF0000"/>
                </a:solidFill>
                <a:latin typeface="Century Gothic"/>
                <a:ea typeface="Century Gothic"/>
                <a:cs typeface="Century Gothic"/>
                <a:sym typeface="Century Gothic"/>
              </a:rPr>
              <a:t>STO</a:t>
            </a:r>
            <a:r>
              <a:rPr lang="en" dirty="0">
                <a:solidFill>
                  <a:schemeClr val="dk1"/>
                </a:solidFill>
                <a:latin typeface="Century Gothic"/>
                <a:ea typeface="Century Gothic"/>
                <a:cs typeface="Century Gothic"/>
                <a:sym typeface="Century Gothic"/>
              </a:rPr>
              <a:t>\</a:t>
            </a:r>
            <a:r>
              <a:rPr lang="en" b="1" dirty="0">
                <a:solidFill>
                  <a:srgbClr val="C1841A"/>
                </a:solidFill>
                <a:latin typeface="Century Gothic"/>
                <a:ea typeface="Century Gothic"/>
                <a:cs typeface="Century Gothic"/>
                <a:sym typeface="Century Gothic"/>
              </a:rPr>
              <a:t>2011_08_10</a:t>
            </a:r>
            <a:r>
              <a:rPr lang="en" dirty="0">
                <a:solidFill>
                  <a:schemeClr val="dk1"/>
                </a:solidFill>
                <a:latin typeface="Century Gothic"/>
                <a:ea typeface="Century Gothic"/>
                <a:cs typeface="Century Gothic"/>
                <a:sym typeface="Century Gothic"/>
              </a:rPr>
              <a:t>_</a:t>
            </a:r>
            <a:r>
              <a:rPr lang="en" b="1" dirty="0">
                <a:solidFill>
                  <a:srgbClr val="0000FF"/>
                </a:solidFill>
                <a:latin typeface="Century Gothic"/>
                <a:ea typeface="Century Gothic"/>
                <a:cs typeface="Century Gothic"/>
                <a:sym typeface="Century Gothic"/>
              </a:rPr>
              <a:t>BE</a:t>
            </a:r>
            <a:r>
              <a:rPr lang="en" dirty="0">
                <a:solidFill>
                  <a:schemeClr val="dk1"/>
                </a:solidFill>
                <a:latin typeface="Century Gothic"/>
                <a:ea typeface="Century Gothic"/>
                <a:cs typeface="Century Gothic"/>
                <a:sym typeface="Century Gothic"/>
              </a:rPr>
              <a:t>\</a:t>
            </a:r>
            <a:endParaRPr dirty="0"/>
          </a:p>
          <a:p>
            <a:pPr>
              <a:lnSpc>
                <a:spcPct val="90000"/>
              </a:lnSpc>
              <a:spcBef>
                <a:spcPts val="0"/>
              </a:spcBef>
              <a:spcAft>
                <a:spcPts val="0"/>
              </a:spcAft>
            </a:pPr>
            <a:r>
              <a:rPr lang="en" b="1" dirty="0">
                <a:solidFill>
                  <a:schemeClr val="dk2"/>
                </a:solidFill>
                <a:latin typeface="Century Gothic"/>
                <a:ea typeface="Century Gothic"/>
                <a:cs typeface="Century Gothic"/>
                <a:sym typeface="Century Gothic"/>
              </a:rPr>
              <a:t>NC</a:t>
            </a:r>
            <a:r>
              <a:rPr lang="en" dirty="0">
                <a:solidFill>
                  <a:schemeClr val="dk1"/>
                </a:solidFill>
                <a:latin typeface="Century Gothic"/>
                <a:ea typeface="Century Gothic"/>
                <a:cs typeface="Century Gothic"/>
                <a:sym typeface="Century Gothic"/>
              </a:rPr>
              <a:t>_</a:t>
            </a:r>
            <a:r>
              <a:rPr lang="en" b="1" dirty="0">
                <a:solidFill>
                  <a:srgbClr val="FF0000"/>
                </a:solidFill>
                <a:latin typeface="Century Gothic"/>
                <a:ea typeface="Century Gothic"/>
                <a:cs typeface="Century Gothic"/>
                <a:sym typeface="Century Gothic"/>
              </a:rPr>
              <a:t>STO</a:t>
            </a:r>
            <a:r>
              <a:rPr lang="en" dirty="0">
                <a:latin typeface="Century Gothic"/>
                <a:ea typeface="Century Gothic"/>
                <a:cs typeface="Century Gothic"/>
                <a:sym typeface="Century Gothic"/>
              </a:rPr>
              <a:t>_AC1V_73kHz_bw25kHz</a:t>
            </a:r>
            <a:r>
              <a:rPr lang="en" dirty="0">
                <a:solidFill>
                  <a:schemeClr val="dk1"/>
                </a:solidFill>
                <a:latin typeface="Century Gothic"/>
                <a:ea typeface="Century Gothic"/>
                <a:cs typeface="Century Gothic"/>
                <a:sym typeface="Century Gothic"/>
              </a:rPr>
              <a:t>_</a:t>
            </a:r>
            <a:r>
              <a:rPr lang="en" b="1" dirty="0">
                <a:solidFill>
                  <a:srgbClr val="9900FF"/>
                </a:solidFill>
                <a:latin typeface="Century Gothic"/>
                <a:ea typeface="Century Gothic"/>
                <a:cs typeface="Century Gothic"/>
                <a:sym typeface="Century Gothic"/>
              </a:rPr>
              <a:t>5um</a:t>
            </a:r>
            <a:r>
              <a:rPr lang="en" dirty="0">
                <a:solidFill>
                  <a:schemeClr val="dk1"/>
                </a:solidFill>
                <a:latin typeface="Century Gothic"/>
                <a:ea typeface="Century Gothic"/>
                <a:cs typeface="Century Gothic"/>
                <a:sym typeface="Century Gothic"/>
              </a:rPr>
              <a:t>_</a:t>
            </a:r>
            <a:r>
              <a:rPr lang="en" dirty="0">
                <a:latin typeface="Century Gothic"/>
                <a:ea typeface="Century Gothic"/>
                <a:cs typeface="Century Gothic"/>
                <a:sym typeface="Century Gothic"/>
              </a:rPr>
              <a:t>DC2V_offset_0V_Tap1302kHz_64</a:t>
            </a:r>
            <a:r>
              <a:rPr lang="en" b="1" dirty="0">
                <a:solidFill>
                  <a:srgbClr val="0000FF"/>
                </a:solidFill>
                <a:latin typeface="Century Gothic"/>
                <a:ea typeface="Century Gothic"/>
                <a:cs typeface="Century Gothic"/>
                <a:sym typeface="Century Gothic"/>
              </a:rPr>
              <a:t>BE</a:t>
            </a:r>
            <a:r>
              <a:rPr lang="en" dirty="0">
                <a:latin typeface="Century Gothic"/>
                <a:ea typeface="Century Gothic"/>
                <a:cs typeface="Century Gothic"/>
                <a:sym typeface="Century Gothic"/>
              </a:rPr>
              <a:t>_0009</a:t>
            </a:r>
            <a:endParaRPr dirty="0"/>
          </a:p>
        </p:txBody>
      </p:sp>
      <p:sp>
        <p:nvSpPr>
          <p:cNvPr id="9" name="Google Shape;270;p30">
            <a:extLst>
              <a:ext uri="{FF2B5EF4-FFF2-40B4-BE49-F238E27FC236}">
                <a16:creationId xmlns:a16="http://schemas.microsoft.com/office/drawing/2014/main" id="{54AC51A8-6A5D-7534-C58B-78C3CE9CECEF}"/>
              </a:ext>
            </a:extLst>
          </p:cNvPr>
          <p:cNvSpPr txBox="1"/>
          <p:nvPr/>
        </p:nvSpPr>
        <p:spPr>
          <a:xfrm>
            <a:off x="3383821" y="4683463"/>
            <a:ext cx="1563300" cy="486900"/>
          </a:xfrm>
          <a:prstGeom prst="rect">
            <a:avLst/>
          </a:prstGeom>
          <a:noFill/>
          <a:ln>
            <a:noFill/>
          </a:ln>
        </p:spPr>
        <p:txBody>
          <a:bodyPr spcFirstLastPara="1" wrap="square" lIns="91425" tIns="45700" rIns="91425" bIns="45700" anchor="t" anchorCtr="0">
            <a:noAutofit/>
          </a:bodyPr>
          <a:lstStyle/>
          <a:p>
            <a:pPr algn="ctr">
              <a:lnSpc>
                <a:spcPct val="90000"/>
              </a:lnSpc>
              <a:spcBef>
                <a:spcPts val="0"/>
              </a:spcBef>
              <a:spcAft>
                <a:spcPts val="0"/>
              </a:spcAft>
            </a:pPr>
            <a:r>
              <a:rPr lang="en" b="1">
                <a:solidFill>
                  <a:srgbClr val="9900FF"/>
                </a:solidFill>
                <a:latin typeface="Century Gothic"/>
                <a:ea typeface="Century Gothic"/>
                <a:cs typeface="Century Gothic"/>
                <a:sym typeface="Century Gothic"/>
              </a:rPr>
              <a:t>Scan size</a:t>
            </a:r>
            <a:endParaRPr>
              <a:solidFill>
                <a:srgbClr val="9900FF"/>
              </a:solidFill>
            </a:endParaRPr>
          </a:p>
        </p:txBody>
      </p:sp>
      <p:cxnSp>
        <p:nvCxnSpPr>
          <p:cNvPr id="10" name="Google Shape;271;p30">
            <a:extLst>
              <a:ext uri="{FF2B5EF4-FFF2-40B4-BE49-F238E27FC236}">
                <a16:creationId xmlns:a16="http://schemas.microsoft.com/office/drawing/2014/main" id="{3FF83C3C-BE9E-344B-D470-3713D62C1B93}"/>
              </a:ext>
            </a:extLst>
          </p:cNvPr>
          <p:cNvCxnSpPr>
            <a:cxnSpLocks/>
            <a:stCxn id="7" idx="0"/>
          </p:cNvCxnSpPr>
          <p:nvPr/>
        </p:nvCxnSpPr>
        <p:spPr>
          <a:xfrm flipV="1">
            <a:off x="7069054" y="4479195"/>
            <a:ext cx="0" cy="820630"/>
          </a:xfrm>
          <a:prstGeom prst="straightConnector1">
            <a:avLst/>
          </a:prstGeom>
          <a:noFill/>
          <a:ln w="28575" cap="flat" cmpd="sng">
            <a:solidFill>
              <a:srgbClr val="000000"/>
            </a:solidFill>
            <a:prstDash val="solid"/>
            <a:miter lim="800000"/>
            <a:headEnd type="none" w="sm" len="sm"/>
            <a:tailEnd type="none" w="sm" len="sm"/>
          </a:ln>
        </p:spPr>
      </p:cxnSp>
      <p:cxnSp>
        <p:nvCxnSpPr>
          <p:cNvPr id="11" name="Google Shape;272;p30">
            <a:extLst>
              <a:ext uri="{FF2B5EF4-FFF2-40B4-BE49-F238E27FC236}">
                <a16:creationId xmlns:a16="http://schemas.microsoft.com/office/drawing/2014/main" id="{83C18A96-A462-AF88-DDFF-7B0686AD8705}"/>
              </a:ext>
            </a:extLst>
          </p:cNvPr>
          <p:cNvCxnSpPr>
            <a:cxnSpLocks/>
          </p:cNvCxnSpPr>
          <p:nvPr/>
        </p:nvCxnSpPr>
        <p:spPr>
          <a:xfrm rot="10800000">
            <a:off x="4165479" y="4451548"/>
            <a:ext cx="0" cy="255900"/>
          </a:xfrm>
          <a:prstGeom prst="straightConnector1">
            <a:avLst/>
          </a:prstGeom>
          <a:noFill/>
          <a:ln w="28575" cap="flat" cmpd="sng">
            <a:solidFill>
              <a:srgbClr val="9900FF"/>
            </a:solidFill>
            <a:prstDash val="solid"/>
            <a:miter lim="800000"/>
            <a:headEnd type="none" w="sm" len="sm"/>
            <a:tailEnd type="none" w="sm" len="sm"/>
          </a:ln>
        </p:spPr>
      </p:cxnSp>
      <p:cxnSp>
        <p:nvCxnSpPr>
          <p:cNvPr id="12" name="Google Shape;273;p30">
            <a:extLst>
              <a:ext uri="{FF2B5EF4-FFF2-40B4-BE49-F238E27FC236}">
                <a16:creationId xmlns:a16="http://schemas.microsoft.com/office/drawing/2014/main" id="{68C93FE3-321D-FAE0-16DA-1C69EBF5946A}"/>
              </a:ext>
            </a:extLst>
          </p:cNvPr>
          <p:cNvCxnSpPr>
            <a:endCxn id="6" idx="2"/>
          </p:cNvCxnSpPr>
          <p:nvPr/>
        </p:nvCxnSpPr>
        <p:spPr>
          <a:xfrm rot="10800000">
            <a:off x="2027883" y="3673744"/>
            <a:ext cx="0" cy="204300"/>
          </a:xfrm>
          <a:prstGeom prst="straightConnector1">
            <a:avLst/>
          </a:prstGeom>
          <a:noFill/>
          <a:ln w="28575" cap="flat" cmpd="sng">
            <a:solidFill>
              <a:schemeClr val="accent3"/>
            </a:solidFill>
            <a:prstDash val="solid"/>
            <a:miter lim="800000"/>
            <a:headEnd type="none" w="sm" len="sm"/>
            <a:tailEnd type="none" w="sm" len="sm"/>
          </a:ln>
        </p:spPr>
      </p:cxnSp>
      <p:sp>
        <p:nvSpPr>
          <p:cNvPr id="14" name="Google Shape;275;p30">
            <a:extLst>
              <a:ext uri="{FF2B5EF4-FFF2-40B4-BE49-F238E27FC236}">
                <a16:creationId xmlns:a16="http://schemas.microsoft.com/office/drawing/2014/main" id="{5274ED29-185F-7ABA-5368-AF9663EA025F}"/>
              </a:ext>
            </a:extLst>
          </p:cNvPr>
          <p:cNvSpPr txBox="1"/>
          <p:nvPr/>
        </p:nvSpPr>
        <p:spPr>
          <a:xfrm>
            <a:off x="212156" y="2948981"/>
            <a:ext cx="1495800" cy="276900"/>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pPr>
            <a:r>
              <a:rPr lang="en" b="1" dirty="0">
                <a:solidFill>
                  <a:srgbClr val="FF00FF"/>
                </a:solidFill>
                <a:latin typeface="Century Gothic"/>
                <a:ea typeface="Century Gothic"/>
                <a:cs typeface="Century Gothic"/>
                <a:sym typeface="Century Gothic"/>
              </a:rPr>
              <a:t>Instrument</a:t>
            </a:r>
            <a:endParaRPr dirty="0">
              <a:solidFill>
                <a:srgbClr val="FF00FF"/>
              </a:solidFill>
            </a:endParaRPr>
          </a:p>
        </p:txBody>
      </p:sp>
      <p:cxnSp>
        <p:nvCxnSpPr>
          <p:cNvPr id="15" name="Google Shape;276;p30">
            <a:extLst>
              <a:ext uri="{FF2B5EF4-FFF2-40B4-BE49-F238E27FC236}">
                <a16:creationId xmlns:a16="http://schemas.microsoft.com/office/drawing/2014/main" id="{B1A9BCC1-3B30-3B86-BC6B-C54C2CA72341}"/>
              </a:ext>
            </a:extLst>
          </p:cNvPr>
          <p:cNvCxnSpPr>
            <a:cxnSpLocks/>
          </p:cNvCxnSpPr>
          <p:nvPr/>
        </p:nvCxnSpPr>
        <p:spPr>
          <a:xfrm flipV="1">
            <a:off x="887531" y="3315478"/>
            <a:ext cx="0" cy="582558"/>
          </a:xfrm>
          <a:prstGeom prst="straightConnector1">
            <a:avLst/>
          </a:prstGeom>
          <a:noFill/>
          <a:ln w="28575" cap="flat" cmpd="sng">
            <a:solidFill>
              <a:srgbClr val="FF00FF"/>
            </a:solidFill>
            <a:prstDash val="solid"/>
            <a:miter lim="800000"/>
            <a:headEnd type="none" w="sm" len="sm"/>
            <a:tailEnd type="none" w="sm" len="sm"/>
          </a:ln>
        </p:spPr>
      </p:cxnSp>
      <p:sp>
        <p:nvSpPr>
          <p:cNvPr id="16" name="Google Shape;277;p30">
            <a:extLst>
              <a:ext uri="{FF2B5EF4-FFF2-40B4-BE49-F238E27FC236}">
                <a16:creationId xmlns:a16="http://schemas.microsoft.com/office/drawing/2014/main" id="{A29080AB-F31F-389B-A40D-D7B1CD9C35FE}"/>
              </a:ext>
            </a:extLst>
          </p:cNvPr>
          <p:cNvSpPr txBox="1"/>
          <p:nvPr/>
        </p:nvSpPr>
        <p:spPr>
          <a:xfrm>
            <a:off x="1680639" y="5299825"/>
            <a:ext cx="2020504" cy="567900"/>
          </a:xfrm>
          <a:prstGeom prst="rect">
            <a:avLst/>
          </a:prstGeom>
          <a:noFill/>
          <a:ln>
            <a:noFill/>
          </a:ln>
        </p:spPr>
        <p:txBody>
          <a:bodyPr spcFirstLastPara="1" wrap="square" lIns="91425" tIns="45700" rIns="91425" bIns="45700" anchor="t" anchorCtr="0">
            <a:noAutofit/>
          </a:bodyPr>
          <a:lstStyle/>
          <a:p>
            <a:pPr algn="ctr">
              <a:lnSpc>
                <a:spcPct val="90000"/>
              </a:lnSpc>
              <a:spcBef>
                <a:spcPts val="0"/>
              </a:spcBef>
              <a:spcAft>
                <a:spcPts val="0"/>
              </a:spcAft>
            </a:pPr>
            <a:r>
              <a:rPr lang="en" b="1" dirty="0">
                <a:solidFill>
                  <a:srgbClr val="0000FF"/>
                </a:solidFill>
                <a:latin typeface="Century Gothic"/>
                <a:ea typeface="Century Gothic"/>
                <a:cs typeface="Century Gothic"/>
                <a:sym typeface="Century Gothic"/>
              </a:rPr>
              <a:t>Data Acquisition</a:t>
            </a:r>
            <a:endParaRPr dirty="0">
              <a:solidFill>
                <a:srgbClr val="0000FF"/>
              </a:solidFill>
            </a:endParaRPr>
          </a:p>
        </p:txBody>
      </p:sp>
      <p:cxnSp>
        <p:nvCxnSpPr>
          <p:cNvPr id="17" name="Google Shape;278;p30">
            <a:extLst>
              <a:ext uri="{FF2B5EF4-FFF2-40B4-BE49-F238E27FC236}">
                <a16:creationId xmlns:a16="http://schemas.microsoft.com/office/drawing/2014/main" id="{D0820561-3140-680A-7652-44AE92C7DA01}"/>
              </a:ext>
            </a:extLst>
          </p:cNvPr>
          <p:cNvCxnSpPr>
            <a:cxnSpLocks/>
          </p:cNvCxnSpPr>
          <p:nvPr/>
        </p:nvCxnSpPr>
        <p:spPr>
          <a:xfrm>
            <a:off x="2420013" y="4221175"/>
            <a:ext cx="0" cy="1078650"/>
          </a:xfrm>
          <a:prstGeom prst="straightConnector1">
            <a:avLst/>
          </a:prstGeom>
          <a:noFill/>
          <a:ln w="28575" cap="flat" cmpd="sng">
            <a:solidFill>
              <a:srgbClr val="0000FF"/>
            </a:solidFill>
            <a:prstDash val="solid"/>
            <a:miter lim="800000"/>
            <a:headEnd type="none" w="sm" len="sm"/>
            <a:tailEnd type="none" w="sm" len="sm"/>
          </a:ln>
        </p:spPr>
      </p:cxnSp>
      <p:sp>
        <p:nvSpPr>
          <p:cNvPr id="18" name="Google Shape;279;p30">
            <a:extLst>
              <a:ext uri="{FF2B5EF4-FFF2-40B4-BE49-F238E27FC236}">
                <a16:creationId xmlns:a16="http://schemas.microsoft.com/office/drawing/2014/main" id="{23D9C523-D2C9-32C4-AB83-F8C79A15BD95}"/>
              </a:ext>
            </a:extLst>
          </p:cNvPr>
          <p:cNvSpPr txBox="1"/>
          <p:nvPr/>
        </p:nvSpPr>
        <p:spPr>
          <a:xfrm>
            <a:off x="2421781" y="2948981"/>
            <a:ext cx="1413300" cy="276900"/>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pPr>
            <a:r>
              <a:rPr lang="en" b="1" dirty="0">
                <a:solidFill>
                  <a:srgbClr val="980000"/>
                </a:solidFill>
                <a:latin typeface="Century Gothic"/>
                <a:ea typeface="Century Gothic"/>
                <a:cs typeface="Century Gothic"/>
                <a:sym typeface="Century Gothic"/>
              </a:rPr>
              <a:t>Modality</a:t>
            </a:r>
            <a:endParaRPr dirty="0">
              <a:solidFill>
                <a:srgbClr val="980000"/>
              </a:solidFill>
            </a:endParaRPr>
          </a:p>
        </p:txBody>
      </p:sp>
      <p:cxnSp>
        <p:nvCxnSpPr>
          <p:cNvPr id="19" name="Google Shape;280;p30">
            <a:extLst>
              <a:ext uri="{FF2B5EF4-FFF2-40B4-BE49-F238E27FC236}">
                <a16:creationId xmlns:a16="http://schemas.microsoft.com/office/drawing/2014/main" id="{12CF2F24-BFC3-E146-7D88-FAB6FD8514F5}"/>
              </a:ext>
            </a:extLst>
          </p:cNvPr>
          <p:cNvCxnSpPr>
            <a:cxnSpLocks/>
          </p:cNvCxnSpPr>
          <p:nvPr/>
        </p:nvCxnSpPr>
        <p:spPr>
          <a:xfrm flipH="1" flipV="1">
            <a:off x="2956455" y="3315478"/>
            <a:ext cx="1" cy="606553"/>
          </a:xfrm>
          <a:prstGeom prst="straightConnector1">
            <a:avLst/>
          </a:prstGeom>
          <a:noFill/>
          <a:ln w="28575" cap="flat" cmpd="sng">
            <a:solidFill>
              <a:srgbClr val="980000"/>
            </a:solidFill>
            <a:prstDash val="solid"/>
            <a:miter lim="800000"/>
            <a:headEnd type="none" w="sm" len="sm"/>
            <a:tailEnd type="none" w="sm" len="sm"/>
          </a:ln>
        </p:spPr>
      </p:cxnSp>
      <p:sp>
        <p:nvSpPr>
          <p:cNvPr id="20" name="Google Shape;281;p30">
            <a:extLst>
              <a:ext uri="{FF2B5EF4-FFF2-40B4-BE49-F238E27FC236}">
                <a16:creationId xmlns:a16="http://schemas.microsoft.com/office/drawing/2014/main" id="{111B046F-4DC2-CE38-2702-2F5ABB35ACEE}"/>
              </a:ext>
            </a:extLst>
          </p:cNvPr>
          <p:cNvSpPr txBox="1"/>
          <p:nvPr/>
        </p:nvSpPr>
        <p:spPr>
          <a:xfrm>
            <a:off x="190641" y="4701801"/>
            <a:ext cx="2020504" cy="486900"/>
          </a:xfrm>
          <a:prstGeom prst="rect">
            <a:avLst/>
          </a:prstGeom>
          <a:noFill/>
          <a:ln>
            <a:noFill/>
          </a:ln>
        </p:spPr>
        <p:txBody>
          <a:bodyPr spcFirstLastPara="1" wrap="square" lIns="91425" tIns="45700" rIns="91425" bIns="45700" anchor="t" anchorCtr="0">
            <a:noAutofit/>
          </a:bodyPr>
          <a:lstStyle/>
          <a:p>
            <a:pPr algn="ctr">
              <a:lnSpc>
                <a:spcPct val="90000"/>
              </a:lnSpc>
              <a:spcBef>
                <a:spcPts val="0"/>
              </a:spcBef>
              <a:spcAft>
                <a:spcPts val="0"/>
              </a:spcAft>
            </a:pPr>
            <a:r>
              <a:rPr lang="en" b="1" dirty="0">
                <a:solidFill>
                  <a:srgbClr val="38761D"/>
                </a:solidFill>
                <a:latin typeface="Century Gothic"/>
                <a:ea typeface="Century Gothic"/>
                <a:cs typeface="Century Gothic"/>
                <a:sym typeface="Century Gothic"/>
              </a:rPr>
              <a:t>Operation Mode</a:t>
            </a:r>
            <a:endParaRPr dirty="0">
              <a:solidFill>
                <a:srgbClr val="38761D"/>
              </a:solidFill>
            </a:endParaRPr>
          </a:p>
        </p:txBody>
      </p:sp>
      <p:cxnSp>
        <p:nvCxnSpPr>
          <p:cNvPr id="21" name="Google Shape;282;p30">
            <a:extLst>
              <a:ext uri="{FF2B5EF4-FFF2-40B4-BE49-F238E27FC236}">
                <a16:creationId xmlns:a16="http://schemas.microsoft.com/office/drawing/2014/main" id="{986207BC-E824-A311-B9C2-4A6FD5B3A0A3}"/>
              </a:ext>
            </a:extLst>
          </p:cNvPr>
          <p:cNvCxnSpPr>
            <a:cxnSpLocks/>
          </p:cNvCxnSpPr>
          <p:nvPr/>
        </p:nvCxnSpPr>
        <p:spPr>
          <a:xfrm rot="10800000">
            <a:off x="502204" y="4479195"/>
            <a:ext cx="0" cy="222600"/>
          </a:xfrm>
          <a:prstGeom prst="straightConnector1">
            <a:avLst/>
          </a:prstGeom>
          <a:noFill/>
          <a:ln w="28575" cap="flat" cmpd="sng">
            <a:solidFill>
              <a:srgbClr val="38761D"/>
            </a:solidFill>
            <a:prstDash val="solid"/>
            <a:miter lim="800000"/>
            <a:headEnd type="none" w="sm" len="sm"/>
            <a:tailEnd type="none" w="sm" len="sm"/>
          </a:ln>
        </p:spPr>
      </p:cxnSp>
      <p:cxnSp>
        <p:nvCxnSpPr>
          <p:cNvPr id="22" name="Google Shape;283;p30">
            <a:extLst>
              <a:ext uri="{FF2B5EF4-FFF2-40B4-BE49-F238E27FC236}">
                <a16:creationId xmlns:a16="http://schemas.microsoft.com/office/drawing/2014/main" id="{C1F95BA8-06DB-CBB1-5051-D266D1964483}"/>
              </a:ext>
            </a:extLst>
          </p:cNvPr>
          <p:cNvCxnSpPr>
            <a:cxnSpLocks/>
            <a:endCxn id="5" idx="1"/>
          </p:cNvCxnSpPr>
          <p:nvPr/>
        </p:nvCxnSpPr>
        <p:spPr>
          <a:xfrm rot="5400000" flipH="1" flipV="1">
            <a:off x="3523814" y="3662366"/>
            <a:ext cx="363608" cy="109476"/>
          </a:xfrm>
          <a:prstGeom prst="bentConnector2">
            <a:avLst/>
          </a:prstGeom>
          <a:noFill/>
          <a:ln w="28575" cap="flat" cmpd="sng">
            <a:solidFill>
              <a:srgbClr val="FF0000"/>
            </a:solidFill>
            <a:prstDash val="solid"/>
            <a:round/>
            <a:headEnd type="none" w="med" len="med"/>
            <a:tailEnd type="none" w="med" len="med"/>
          </a:ln>
        </p:spPr>
      </p:cxnSp>
      <p:cxnSp>
        <p:nvCxnSpPr>
          <p:cNvPr id="23" name="Google Shape;284;p30">
            <a:extLst>
              <a:ext uri="{FF2B5EF4-FFF2-40B4-BE49-F238E27FC236}">
                <a16:creationId xmlns:a16="http://schemas.microsoft.com/office/drawing/2014/main" id="{91291BCF-6BE1-9295-A368-17EF62897A84}"/>
              </a:ext>
            </a:extLst>
          </p:cNvPr>
          <p:cNvCxnSpPr>
            <a:cxnSpLocks/>
            <a:endCxn id="4" idx="2"/>
          </p:cNvCxnSpPr>
          <p:nvPr/>
        </p:nvCxnSpPr>
        <p:spPr>
          <a:xfrm rot="5400000" flipH="1" flipV="1">
            <a:off x="5029441" y="3255520"/>
            <a:ext cx="673026" cy="613748"/>
          </a:xfrm>
          <a:prstGeom prst="bentConnector3">
            <a:avLst>
              <a:gd name="adj1" fmla="val 50000"/>
            </a:avLst>
          </a:prstGeom>
          <a:noFill/>
          <a:ln w="28575" cap="flat" cmpd="sng">
            <a:solidFill>
              <a:srgbClr val="BF9000"/>
            </a:solidFill>
            <a:prstDash val="solid"/>
            <a:round/>
            <a:headEnd type="none" w="med" len="med"/>
            <a:tailEnd type="none" w="med" len="med"/>
          </a:ln>
        </p:spPr>
      </p:cxnSp>
    </p:spTree>
    <p:extLst>
      <p:ext uri="{BB962C8B-B14F-4D97-AF65-F5344CB8AC3E}">
        <p14:creationId xmlns:p14="http://schemas.microsoft.com/office/powerpoint/2010/main" val="761451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B2E38-7EF8-EC9D-6893-6C75CE704627}"/>
              </a:ext>
            </a:extLst>
          </p:cNvPr>
          <p:cNvSpPr>
            <a:spLocks noGrp="1"/>
          </p:cNvSpPr>
          <p:nvPr>
            <p:ph type="title"/>
          </p:nvPr>
        </p:nvSpPr>
        <p:spPr/>
        <p:txBody>
          <a:bodyPr/>
          <a:lstStyle/>
          <a:p>
            <a:r>
              <a:rPr lang="en" dirty="0"/>
              <a:t>Unified Management of Data across Facilities</a:t>
            </a:r>
            <a:endParaRPr lang="en-US" dirty="0"/>
          </a:p>
        </p:txBody>
      </p:sp>
      <p:pic>
        <p:nvPicPr>
          <p:cNvPr id="191" name="Google Shape;191;p19"/>
          <p:cNvPicPr preferRelativeResize="0"/>
          <p:nvPr/>
        </p:nvPicPr>
        <p:blipFill>
          <a:blip r:embed="rId2">
            <a:alphaModFix/>
          </a:blip>
          <a:stretch>
            <a:fillRect/>
          </a:stretch>
        </p:blipFill>
        <p:spPr>
          <a:xfrm>
            <a:off x="322612" y="1381587"/>
            <a:ext cx="8498776" cy="4094827"/>
          </a:xfrm>
          <a:prstGeom prst="rect">
            <a:avLst/>
          </a:prstGeom>
          <a:noFill/>
          <a:ln>
            <a:noFill/>
          </a:ln>
        </p:spPr>
      </p:pic>
    </p:spTree>
    <p:extLst>
      <p:ext uri="{BB962C8B-B14F-4D97-AF65-F5344CB8AC3E}">
        <p14:creationId xmlns:p14="http://schemas.microsoft.com/office/powerpoint/2010/main" val="2786563296"/>
      </p:ext>
    </p:extLst>
  </p:cSld>
  <p:clrMapOvr>
    <a:masterClrMapping/>
  </p:clrMapOvr>
</p:sld>
</file>

<file path=ppt/theme/theme1.xml><?xml version="1.0" encoding="utf-8"?>
<a:theme xmlns:a="http://schemas.openxmlformats.org/drawingml/2006/main" name="ORNL">
  <a:themeElements>
    <a:clrScheme name="ORNL color palette 180726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latin typeface="+mn-lt"/>
          </a:defRPr>
        </a:defPPr>
      </a:lstStyle>
    </a:txDef>
  </a:objectDefaults>
  <a:extraClrSchemeLst/>
  <a:extLst>
    <a:ext uri="{05A4C25C-085E-4340-85A3-A5531E510DB2}">
      <thm15:themeFamily xmlns:thm15="http://schemas.microsoft.com/office/thememl/2012/main" name="Presentation31" id="{A456C50A-68BD-B04E-A111-BF98CCBA11F7}" vid="{2EC32D4D-B353-4B43-B8C5-2367F31C7C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ORNL-Presentation-4x3-Template</Template>
  <TotalTime>55</TotalTime>
  <Words>1127</Words>
  <Application>Microsoft Office PowerPoint</Application>
  <PresentationFormat>On-screen Show (4:3)</PresentationFormat>
  <Paragraphs>181</Paragraphs>
  <Slides>29</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Arial Black</vt:lpstr>
      <vt:lpstr>Calibri</vt:lpstr>
      <vt:lpstr>Century Gothic</vt:lpstr>
      <vt:lpstr>ORNL</vt:lpstr>
      <vt:lpstr>DataFed: Making Science Repeatable with ML Pipelines</vt:lpstr>
      <vt:lpstr>Outline</vt:lpstr>
      <vt:lpstr>Introduction</vt:lpstr>
      <vt:lpstr>Increasing Data Volume</vt:lpstr>
      <vt:lpstr>What is DataFed?</vt:lpstr>
      <vt:lpstr>DataFed is a Metadata Management Service for Big Data</vt:lpstr>
      <vt:lpstr>Lifecycle of Scientific Datasets</vt:lpstr>
      <vt:lpstr>Laborious Wrangling of Unstructured (Meta)data</vt:lpstr>
      <vt:lpstr>Unified Management of Data across Facilities</vt:lpstr>
      <vt:lpstr>DataFed Records &amp; Collections</vt:lpstr>
      <vt:lpstr>ML Pipelines and Metadata</vt:lpstr>
      <vt:lpstr>ML Pipelines &amp; Metadata</vt:lpstr>
      <vt:lpstr>Examples of Metadata in ML</vt:lpstr>
      <vt:lpstr>Dr. Bishop and Franky, a story of a ML Pipeline featuring DataFed</vt:lpstr>
      <vt:lpstr>Dr. Bishop and Franky </vt:lpstr>
      <vt:lpstr>A ML Story featuring DataFed</vt:lpstr>
      <vt:lpstr>PowerPoint Presentation</vt:lpstr>
      <vt:lpstr>The Student</vt:lpstr>
      <vt:lpstr>Provenance Tracking and Errors of Derived works</vt:lpstr>
      <vt:lpstr>Error propagation and Lineage continued</vt:lpstr>
      <vt:lpstr>Adding Controls with Schemas</vt:lpstr>
      <vt:lpstr>PowerPoint Presentation</vt:lpstr>
      <vt:lpstr>Questions</vt:lpstr>
      <vt:lpstr>Acknowledgements</vt:lpstr>
      <vt:lpstr>Appendix - DataFed Features</vt:lpstr>
      <vt:lpstr>Search</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Reproducible ML Pipelines with DataFed</dc:title>
  <dc:subject/>
  <dc:creator>Brown, Joshua</dc:creator>
  <cp:keywords/>
  <dc:description/>
  <cp:lastModifiedBy>Brown, Joshua</cp:lastModifiedBy>
  <cp:revision>1</cp:revision>
  <dcterms:created xsi:type="dcterms:W3CDTF">2024-03-19T19:05:30Z</dcterms:created>
  <dcterms:modified xsi:type="dcterms:W3CDTF">2024-04-13T11:12:56Z</dcterms:modified>
  <cp:category/>
</cp:coreProperties>
</file>